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58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uthedu.mosreg.ru/mo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БДОУ №72\AppData\Local\Packages\Microsoft.Windows.Photos_8wekyb3d8bbwe\TempState\ShareServiceTempFolder\мя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95" y="1052736"/>
            <a:ext cx="8880987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43921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Вход в личный кабинет «Моя школа»  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://authedu.mosreg.ru/mo</a:t>
            </a:r>
            <a:r>
              <a:rPr lang="en-US" dirty="0" smtClean="0">
                <a:hlinkClick r:id="rId3"/>
              </a:rPr>
              <a:t>/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984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БДОУ №72\Desktop\мя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8" y="116632"/>
            <a:ext cx="8950898" cy="662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862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БДОУ №72\Desktop\мя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92899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259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БДОУ №72\Desktop\мя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3814"/>
            <a:ext cx="8784976" cy="605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053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БДОУ №72\Desktop\мя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96448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959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БДОУ №72\Desktop\мя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10728"/>
            <a:ext cx="8640960" cy="552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48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БДОУ №72\Desktop\мя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85" y="692696"/>
            <a:ext cx="877340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439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МБДОУ №72</dc:creator>
  <cp:lastModifiedBy>МБДОУ №72</cp:lastModifiedBy>
  <cp:revision>7</cp:revision>
  <dcterms:created xsi:type="dcterms:W3CDTF">2024-07-02T09:34:29Z</dcterms:created>
  <dcterms:modified xsi:type="dcterms:W3CDTF">2024-07-02T09:45:04Z</dcterms:modified>
</cp:coreProperties>
</file>