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354" r:id="rId3"/>
    <p:sldId id="377" r:id="rId4"/>
    <p:sldId id="378" r:id="rId5"/>
    <p:sldId id="382" r:id="rId6"/>
    <p:sldId id="381" r:id="rId7"/>
    <p:sldId id="379" r:id="rId8"/>
    <p:sldId id="380" r:id="rId9"/>
    <p:sldId id="383" r:id="rId10"/>
    <p:sldId id="387" r:id="rId11"/>
    <p:sldId id="386" r:id="rId12"/>
    <p:sldId id="385" r:id="rId13"/>
    <p:sldId id="384" r:id="rId14"/>
    <p:sldId id="389" r:id="rId15"/>
    <p:sldId id="390" r:id="rId16"/>
    <p:sldId id="391" r:id="rId17"/>
    <p:sldId id="388" r:id="rId18"/>
    <p:sldId id="392" r:id="rId19"/>
    <p:sldId id="393" r:id="rId20"/>
    <p:sldId id="376" r:id="rId21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339966"/>
    <a:srgbClr val="006600"/>
    <a:srgbClr val="339933"/>
    <a:srgbClr val="008080"/>
    <a:srgbClr val="FF6600"/>
    <a:srgbClr val="FFCC00"/>
    <a:srgbClr val="154D01"/>
    <a:srgbClr val="00CC66"/>
    <a:srgbClr val="996633"/>
    <a:srgbClr val="0033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0" d="100"/>
          <a:sy n="60" d="100"/>
        </p:scale>
        <p:origin x="-1350" y="-92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9" name="Picture 7" descr="GreenShineMaste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132138" y="4292600"/>
            <a:ext cx="5508625" cy="14700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995738" y="5876925"/>
            <a:ext cx="4679950" cy="696913"/>
          </a:xfrm>
        </p:spPr>
        <p:txBody>
          <a:bodyPr/>
          <a:lstStyle>
            <a:lvl1pPr marL="0" indent="0" algn="ctr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04013" y="274638"/>
            <a:ext cx="1982787" cy="6351587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755650" y="274638"/>
            <a:ext cx="5795963" cy="635158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80666-FB37-4B36-9149-507F3B0178E3}" type="datetimeFigureOut">
              <a:rPr lang="en-US" smtClean="0"/>
              <a:pPr/>
              <a:t>4/3/2024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63A33-8271-4DD0-9C48-789913D7C11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80666-FB37-4B36-9149-507F3B0178E3}" type="datetimeFigureOut">
              <a:rPr lang="en-US" smtClean="0"/>
              <a:pPr/>
              <a:t>4/3/2024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63A33-8271-4DD0-9C48-789913D7C11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80666-FB37-4B36-9149-507F3B0178E3}" type="datetimeFigureOut">
              <a:rPr lang="en-US" smtClean="0"/>
              <a:pPr/>
              <a:t>4/3/2024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63A33-8271-4DD0-9C48-789913D7C11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80666-FB37-4B36-9149-507F3B0178E3}" type="datetimeFigureOut">
              <a:rPr lang="en-US" smtClean="0"/>
              <a:pPr/>
              <a:t>4/3/2024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63A33-8271-4DD0-9C48-789913D7C11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80666-FB37-4B36-9149-507F3B0178E3}" type="datetimeFigureOut">
              <a:rPr lang="en-US" smtClean="0"/>
              <a:pPr/>
              <a:t>4/3/2024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63A33-8271-4DD0-9C48-789913D7C11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80666-FB37-4B36-9149-507F3B0178E3}" type="datetimeFigureOut">
              <a:rPr lang="en-US" smtClean="0"/>
              <a:pPr/>
              <a:t>4/3/2024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63A33-8271-4DD0-9C48-789913D7C11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80666-FB37-4B36-9149-507F3B0178E3}" type="datetimeFigureOut">
              <a:rPr lang="en-US" smtClean="0"/>
              <a:pPr/>
              <a:t>4/3/2024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63A33-8271-4DD0-9C48-789913D7C11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80666-FB37-4B36-9149-507F3B0178E3}" type="datetimeFigureOut">
              <a:rPr lang="en-US" smtClean="0"/>
              <a:pPr/>
              <a:t>4/3/2024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63A33-8271-4DD0-9C48-789913D7C11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80666-FB37-4B36-9149-507F3B0178E3}" type="datetimeFigureOut">
              <a:rPr lang="en-US" smtClean="0"/>
              <a:pPr/>
              <a:t>4/3/2024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63A33-8271-4DD0-9C48-789913D7C11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80666-FB37-4B36-9149-507F3B0178E3}" type="datetimeFigureOut">
              <a:rPr lang="en-US" smtClean="0"/>
              <a:pPr/>
              <a:t>4/3/2024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63A33-8271-4DD0-9C48-789913D7C11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80666-FB37-4B36-9149-507F3B0178E3}" type="datetimeFigureOut">
              <a:rPr lang="en-US" smtClean="0"/>
              <a:pPr/>
              <a:t>4/3/2024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63A33-8271-4DD0-9C48-789913D7C11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755650" y="1628775"/>
            <a:ext cx="3889375" cy="49974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97425" y="1628775"/>
            <a:ext cx="3889375" cy="49974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1" name="Picture 7" descr="GreenShineSlide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55650" y="274638"/>
            <a:ext cx="793115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55650" y="1628775"/>
            <a:ext cx="7931150" cy="499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154D0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154D01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154D01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154D01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154D01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154D01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154D01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154D01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154D01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rgbClr val="154D0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rgbClr val="154D0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rgbClr val="154D0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rgbClr val="154D0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rgbClr val="154D0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rgbClr val="154D0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rgbClr val="154D0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rgbClr val="154D0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rgbClr val="154D0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28E80666-FB37-4B36-9149-507F3B0178E3}" type="datetimeFigureOut">
              <a:rPr lang="en-US" smtClean="0"/>
              <a:pPr/>
              <a:t>4/3/2024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D7E63A33-8271-4DD0-9C48-789913D7C11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0" y="428604"/>
            <a:ext cx="9001156" cy="1470025"/>
          </a:xfrm>
        </p:spPr>
        <p:txBody>
          <a:bodyPr/>
          <a:lstStyle/>
          <a:p>
            <a:pPr algn="ctr"/>
            <a:r>
              <a:rPr lang="ru-RU" sz="8000" kern="1200" dirty="0" smtClean="0">
                <a:ln w="11430"/>
                <a:solidFill>
                  <a:srgbClr val="A50021"/>
                </a:solidFill>
                <a:latin typeface="Monotype Corsiva" pitchFamily="66" charset="0"/>
                <a:ea typeface="+mn-ea"/>
                <a:cs typeface="+mn-cs"/>
              </a:rPr>
              <a:t>Тайм менеджмент педагога</a:t>
            </a:r>
            <a:br>
              <a:rPr lang="ru-RU" sz="8000" kern="1200" dirty="0" smtClean="0">
                <a:ln w="11430"/>
                <a:solidFill>
                  <a:srgbClr val="A50021"/>
                </a:solidFill>
                <a:latin typeface="Monotype Corsiva" pitchFamily="66" charset="0"/>
                <a:ea typeface="+mn-ea"/>
                <a:cs typeface="+mn-cs"/>
              </a:rPr>
            </a:br>
            <a:endParaRPr lang="ru-RU" sz="8000" kern="1200" dirty="0" smtClean="0">
              <a:ln w="11430"/>
              <a:solidFill>
                <a:srgbClr val="A50021"/>
              </a:solidFill>
              <a:latin typeface="Monotype Corsiva" pitchFamily="66" charset="0"/>
              <a:ea typeface="+mn-ea"/>
              <a:cs typeface="+mn-cs"/>
            </a:endParaRPr>
          </a:p>
        </p:txBody>
      </p:sp>
      <p:pic>
        <p:nvPicPr>
          <p:cNvPr id="1031" name="Picture 7" descr="C:\Users\User\Downloads\2023-02-15_11-20-15.png"/>
          <p:cNvPicPr>
            <a:picLocks noChangeAspect="1" noChangeArrowheads="1"/>
          </p:cNvPicPr>
          <p:nvPr/>
        </p:nvPicPr>
        <p:blipFill>
          <a:blip r:embed="rId2" cstate="print"/>
          <a:srcRect l="5527" t="29492" r="39568" b="33399"/>
          <a:stretch>
            <a:fillRect/>
          </a:stretch>
        </p:blipFill>
        <p:spPr bwMode="auto">
          <a:xfrm>
            <a:off x="1071538" y="6858000"/>
            <a:ext cx="6955805" cy="2643206"/>
          </a:xfrm>
          <a:prstGeom prst="rect">
            <a:avLst/>
          </a:prstGeom>
          <a:noFill/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907704" y="2852936"/>
            <a:ext cx="4353928" cy="344686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0" y="428604"/>
            <a:ext cx="9001156" cy="1470025"/>
          </a:xfrm>
        </p:spPr>
        <p:txBody>
          <a:bodyPr/>
          <a:lstStyle/>
          <a:p>
            <a:pPr algn="ctr"/>
            <a:r>
              <a:rPr lang="ru-RU" sz="4800" kern="1200" dirty="0" smtClean="0">
                <a:ln w="11430"/>
                <a:solidFill>
                  <a:srgbClr val="A50021"/>
                </a:solidFill>
                <a:latin typeface="Monotype Corsiva" pitchFamily="66" charset="0"/>
                <a:ea typeface="+mn-ea"/>
                <a:cs typeface="+mn-cs"/>
              </a:rPr>
              <a:t>Тайм менеджмент педагога</a:t>
            </a:r>
            <a:br>
              <a:rPr lang="ru-RU" sz="4800" kern="1200" dirty="0" smtClean="0">
                <a:ln w="11430"/>
                <a:solidFill>
                  <a:srgbClr val="A50021"/>
                </a:solidFill>
                <a:latin typeface="Monotype Corsiva" pitchFamily="66" charset="0"/>
                <a:ea typeface="+mn-ea"/>
                <a:cs typeface="+mn-cs"/>
              </a:rPr>
            </a:br>
            <a:endParaRPr lang="ru-RU" sz="4800" kern="1200" dirty="0" smtClean="0">
              <a:ln w="11430"/>
              <a:solidFill>
                <a:srgbClr val="A50021"/>
              </a:solidFill>
              <a:latin typeface="Monotype Corsiva" pitchFamily="66" charset="0"/>
              <a:ea typeface="+mn-ea"/>
              <a:cs typeface="+mn-cs"/>
            </a:endParaRPr>
          </a:p>
        </p:txBody>
      </p:sp>
      <p:pic>
        <p:nvPicPr>
          <p:cNvPr id="1031" name="Picture 7" descr="C:\Users\User\Downloads\2023-02-15_11-20-15.png"/>
          <p:cNvPicPr>
            <a:picLocks noChangeAspect="1" noChangeArrowheads="1"/>
          </p:cNvPicPr>
          <p:nvPr/>
        </p:nvPicPr>
        <p:blipFill>
          <a:blip r:embed="rId2" cstate="print"/>
          <a:srcRect l="5527" t="29492" r="39568" b="33399"/>
          <a:stretch>
            <a:fillRect/>
          </a:stretch>
        </p:blipFill>
        <p:spPr bwMode="auto">
          <a:xfrm>
            <a:off x="1071538" y="6858000"/>
            <a:ext cx="6955805" cy="2643206"/>
          </a:xfrm>
          <a:prstGeom prst="rect">
            <a:avLst/>
          </a:prstGeom>
          <a:noFill/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48880" y="1628799"/>
            <a:ext cx="3519264" cy="4912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760669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0" y="428604"/>
            <a:ext cx="9001156" cy="1470025"/>
          </a:xfrm>
        </p:spPr>
        <p:txBody>
          <a:bodyPr/>
          <a:lstStyle/>
          <a:p>
            <a:pPr algn="ctr"/>
            <a:r>
              <a:rPr lang="ru-RU" sz="4800" kern="1200" dirty="0" smtClean="0">
                <a:ln w="11430"/>
                <a:solidFill>
                  <a:srgbClr val="A50021"/>
                </a:solidFill>
                <a:latin typeface="Monotype Corsiva" pitchFamily="66" charset="0"/>
                <a:ea typeface="+mn-ea"/>
                <a:cs typeface="+mn-cs"/>
              </a:rPr>
              <a:t>Тайм менеджмент педагога</a:t>
            </a:r>
            <a:br>
              <a:rPr lang="ru-RU" sz="4800" kern="1200" dirty="0" smtClean="0">
                <a:ln w="11430"/>
                <a:solidFill>
                  <a:srgbClr val="A50021"/>
                </a:solidFill>
                <a:latin typeface="Monotype Corsiva" pitchFamily="66" charset="0"/>
                <a:ea typeface="+mn-ea"/>
                <a:cs typeface="+mn-cs"/>
              </a:rPr>
            </a:br>
            <a:endParaRPr lang="ru-RU" sz="4800" kern="1200" dirty="0" smtClean="0">
              <a:ln w="11430"/>
              <a:solidFill>
                <a:srgbClr val="A50021"/>
              </a:solidFill>
              <a:latin typeface="Monotype Corsiva" pitchFamily="66" charset="0"/>
              <a:ea typeface="+mn-ea"/>
              <a:cs typeface="+mn-cs"/>
            </a:endParaRPr>
          </a:p>
        </p:txBody>
      </p:sp>
      <p:pic>
        <p:nvPicPr>
          <p:cNvPr id="1031" name="Picture 7" descr="C:\Users\User\Downloads\2023-02-15_11-20-15.png"/>
          <p:cNvPicPr>
            <a:picLocks noChangeAspect="1" noChangeArrowheads="1"/>
          </p:cNvPicPr>
          <p:nvPr/>
        </p:nvPicPr>
        <p:blipFill>
          <a:blip r:embed="rId2" cstate="print"/>
          <a:srcRect l="5527" t="29492" r="39568" b="33399"/>
          <a:stretch>
            <a:fillRect/>
          </a:stretch>
        </p:blipFill>
        <p:spPr bwMode="auto">
          <a:xfrm>
            <a:off x="1071538" y="6858000"/>
            <a:ext cx="6955805" cy="2643206"/>
          </a:xfrm>
          <a:prstGeom prst="rect">
            <a:avLst/>
          </a:prstGeom>
          <a:noFill/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411760" y="1340768"/>
            <a:ext cx="3334494" cy="4705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760669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0" y="428605"/>
            <a:ext cx="9001156" cy="408108"/>
          </a:xfrm>
        </p:spPr>
        <p:txBody>
          <a:bodyPr/>
          <a:lstStyle/>
          <a:p>
            <a:pPr algn="ctr"/>
            <a:endParaRPr lang="ru-RU" sz="4800" kern="1200" dirty="0" smtClean="0">
              <a:ln w="11430"/>
              <a:solidFill>
                <a:srgbClr val="A50021"/>
              </a:solidFill>
              <a:latin typeface="Monotype Corsiva" pitchFamily="66" charset="0"/>
              <a:ea typeface="+mn-ea"/>
              <a:cs typeface="+mn-cs"/>
            </a:endParaRPr>
          </a:p>
        </p:txBody>
      </p:sp>
      <p:pic>
        <p:nvPicPr>
          <p:cNvPr id="1031" name="Picture 7" descr="C:\Users\User\Downloads\2023-02-15_11-20-15.png"/>
          <p:cNvPicPr>
            <a:picLocks noChangeAspect="1" noChangeArrowheads="1"/>
          </p:cNvPicPr>
          <p:nvPr/>
        </p:nvPicPr>
        <p:blipFill>
          <a:blip r:embed="rId2" cstate="print"/>
          <a:srcRect l="5527" t="29492" r="39568" b="33399"/>
          <a:stretch>
            <a:fillRect/>
          </a:stretch>
        </p:blipFill>
        <p:spPr bwMode="auto">
          <a:xfrm>
            <a:off x="1071538" y="6858000"/>
            <a:ext cx="6955805" cy="2643206"/>
          </a:xfrm>
          <a:prstGeom prst="rect">
            <a:avLst/>
          </a:prstGeom>
          <a:noFill/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60364" y="404664"/>
            <a:ext cx="8351336" cy="5904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760669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0" y="428604"/>
            <a:ext cx="9001156" cy="1470025"/>
          </a:xfrm>
        </p:spPr>
        <p:txBody>
          <a:bodyPr/>
          <a:lstStyle/>
          <a:p>
            <a:pPr algn="ctr"/>
            <a:r>
              <a:rPr lang="ru-RU" sz="4800" kern="1200" dirty="0" smtClean="0">
                <a:ln w="11430"/>
                <a:solidFill>
                  <a:srgbClr val="A50021"/>
                </a:solidFill>
                <a:latin typeface="Monotype Corsiva" pitchFamily="66" charset="0"/>
                <a:ea typeface="+mn-ea"/>
                <a:cs typeface="+mn-cs"/>
              </a:rPr>
              <a:t>Тайм менеджмент педагога</a:t>
            </a:r>
            <a:br>
              <a:rPr lang="ru-RU" sz="4800" kern="1200" dirty="0" smtClean="0">
                <a:ln w="11430"/>
                <a:solidFill>
                  <a:srgbClr val="A50021"/>
                </a:solidFill>
                <a:latin typeface="Monotype Corsiva" pitchFamily="66" charset="0"/>
                <a:ea typeface="+mn-ea"/>
                <a:cs typeface="+mn-cs"/>
              </a:rPr>
            </a:br>
            <a:endParaRPr lang="ru-RU" sz="4800" kern="1200" dirty="0" smtClean="0">
              <a:ln w="11430"/>
              <a:solidFill>
                <a:srgbClr val="A50021"/>
              </a:solidFill>
              <a:latin typeface="Monotype Corsiva" pitchFamily="66" charset="0"/>
              <a:ea typeface="+mn-ea"/>
              <a:cs typeface="+mn-cs"/>
            </a:endParaRPr>
          </a:p>
        </p:txBody>
      </p:sp>
      <p:pic>
        <p:nvPicPr>
          <p:cNvPr id="1031" name="Picture 7" descr="C:\Users\User\Downloads\2023-02-15_11-20-15.png"/>
          <p:cNvPicPr>
            <a:picLocks noChangeAspect="1" noChangeArrowheads="1"/>
          </p:cNvPicPr>
          <p:nvPr/>
        </p:nvPicPr>
        <p:blipFill>
          <a:blip r:embed="rId2" cstate="print"/>
          <a:srcRect l="5527" t="29492" r="39568" b="33399"/>
          <a:stretch>
            <a:fillRect/>
          </a:stretch>
        </p:blipFill>
        <p:spPr bwMode="auto">
          <a:xfrm>
            <a:off x="1071538" y="6858000"/>
            <a:ext cx="6955805" cy="2643206"/>
          </a:xfrm>
          <a:prstGeom prst="rect">
            <a:avLst/>
          </a:prstGeom>
          <a:noFill/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475656" y="1124744"/>
            <a:ext cx="5865772" cy="54280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823954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0" y="428604"/>
            <a:ext cx="9001156" cy="1470025"/>
          </a:xfrm>
        </p:spPr>
        <p:txBody>
          <a:bodyPr/>
          <a:lstStyle/>
          <a:p>
            <a:pPr algn="ctr"/>
            <a:r>
              <a:rPr lang="ru-RU" sz="4800" kern="1200" dirty="0" smtClean="0">
                <a:ln w="11430"/>
                <a:solidFill>
                  <a:srgbClr val="A50021"/>
                </a:solidFill>
                <a:latin typeface="Monotype Corsiva" pitchFamily="66" charset="0"/>
                <a:ea typeface="+mn-ea"/>
                <a:cs typeface="+mn-cs"/>
              </a:rPr>
              <a:t>Тайм менеджмент педагога</a:t>
            </a:r>
            <a:br>
              <a:rPr lang="ru-RU" sz="4800" kern="1200" dirty="0" smtClean="0">
                <a:ln w="11430"/>
                <a:solidFill>
                  <a:srgbClr val="A50021"/>
                </a:solidFill>
                <a:latin typeface="Monotype Corsiva" pitchFamily="66" charset="0"/>
                <a:ea typeface="+mn-ea"/>
                <a:cs typeface="+mn-cs"/>
              </a:rPr>
            </a:br>
            <a:endParaRPr lang="ru-RU" sz="4800" kern="1200" dirty="0" smtClean="0">
              <a:ln w="11430"/>
              <a:solidFill>
                <a:srgbClr val="A50021"/>
              </a:solidFill>
              <a:latin typeface="Monotype Corsiva" pitchFamily="66" charset="0"/>
              <a:ea typeface="+mn-ea"/>
              <a:cs typeface="+mn-cs"/>
            </a:endParaRPr>
          </a:p>
        </p:txBody>
      </p:sp>
      <p:pic>
        <p:nvPicPr>
          <p:cNvPr id="1031" name="Picture 7" descr="C:\Users\User\Downloads\2023-02-15_11-20-15.png"/>
          <p:cNvPicPr>
            <a:picLocks noChangeAspect="1" noChangeArrowheads="1"/>
          </p:cNvPicPr>
          <p:nvPr/>
        </p:nvPicPr>
        <p:blipFill>
          <a:blip r:embed="rId2" cstate="print"/>
          <a:srcRect l="5527" t="29492" r="39568" b="33399"/>
          <a:stretch>
            <a:fillRect/>
          </a:stretch>
        </p:blipFill>
        <p:spPr bwMode="auto">
          <a:xfrm>
            <a:off x="1071538" y="6858000"/>
            <a:ext cx="6955805" cy="2643206"/>
          </a:xfrm>
          <a:prstGeom prst="rect">
            <a:avLst/>
          </a:prstGeom>
          <a:noFill/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475656" y="1628800"/>
            <a:ext cx="6192688" cy="41187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779528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0" y="428604"/>
            <a:ext cx="9001156" cy="1470025"/>
          </a:xfrm>
        </p:spPr>
        <p:txBody>
          <a:bodyPr/>
          <a:lstStyle/>
          <a:p>
            <a:pPr algn="ctr"/>
            <a:r>
              <a:rPr lang="ru-RU" sz="4800" kern="1200" dirty="0" smtClean="0">
                <a:ln w="11430"/>
                <a:solidFill>
                  <a:srgbClr val="A50021"/>
                </a:solidFill>
                <a:latin typeface="Monotype Corsiva" pitchFamily="66" charset="0"/>
                <a:ea typeface="+mn-ea"/>
                <a:cs typeface="+mn-cs"/>
              </a:rPr>
              <a:t>Тайм менеджмент педагога</a:t>
            </a:r>
            <a:br>
              <a:rPr lang="ru-RU" sz="4800" kern="1200" dirty="0" smtClean="0">
                <a:ln w="11430"/>
                <a:solidFill>
                  <a:srgbClr val="A50021"/>
                </a:solidFill>
                <a:latin typeface="Monotype Corsiva" pitchFamily="66" charset="0"/>
                <a:ea typeface="+mn-ea"/>
                <a:cs typeface="+mn-cs"/>
              </a:rPr>
            </a:br>
            <a:endParaRPr lang="ru-RU" sz="4800" kern="1200" dirty="0" smtClean="0">
              <a:ln w="11430"/>
              <a:solidFill>
                <a:srgbClr val="A50021"/>
              </a:solidFill>
              <a:latin typeface="Monotype Corsiva" pitchFamily="66" charset="0"/>
              <a:ea typeface="+mn-ea"/>
              <a:cs typeface="+mn-cs"/>
            </a:endParaRPr>
          </a:p>
        </p:txBody>
      </p:sp>
      <p:pic>
        <p:nvPicPr>
          <p:cNvPr id="1031" name="Picture 7" descr="C:\Users\User\Downloads\2023-02-15_11-20-15.png"/>
          <p:cNvPicPr>
            <a:picLocks noChangeAspect="1" noChangeArrowheads="1"/>
          </p:cNvPicPr>
          <p:nvPr/>
        </p:nvPicPr>
        <p:blipFill>
          <a:blip r:embed="rId2" cstate="print"/>
          <a:srcRect l="5527" t="29492" r="39568" b="33399"/>
          <a:stretch>
            <a:fillRect/>
          </a:stretch>
        </p:blipFill>
        <p:spPr bwMode="auto">
          <a:xfrm>
            <a:off x="1071538" y="6858000"/>
            <a:ext cx="6955805" cy="2643206"/>
          </a:xfrm>
          <a:prstGeom prst="rect">
            <a:avLst/>
          </a:prstGeom>
          <a:noFill/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956184" y="1268760"/>
            <a:ext cx="3186512" cy="4989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992845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0" y="428604"/>
            <a:ext cx="9001156" cy="1470025"/>
          </a:xfrm>
        </p:spPr>
        <p:txBody>
          <a:bodyPr/>
          <a:lstStyle/>
          <a:p>
            <a:pPr algn="ctr"/>
            <a:r>
              <a:rPr lang="ru-RU" sz="4800" kern="1200" dirty="0" smtClean="0">
                <a:ln w="11430"/>
                <a:solidFill>
                  <a:srgbClr val="A50021"/>
                </a:solidFill>
                <a:latin typeface="Monotype Corsiva" pitchFamily="66" charset="0"/>
                <a:ea typeface="+mn-ea"/>
                <a:cs typeface="+mn-cs"/>
              </a:rPr>
              <a:t>Тайм менеджмент педагога</a:t>
            </a:r>
            <a:br>
              <a:rPr lang="ru-RU" sz="4800" kern="1200" dirty="0" smtClean="0">
                <a:ln w="11430"/>
                <a:solidFill>
                  <a:srgbClr val="A50021"/>
                </a:solidFill>
                <a:latin typeface="Monotype Corsiva" pitchFamily="66" charset="0"/>
                <a:ea typeface="+mn-ea"/>
                <a:cs typeface="+mn-cs"/>
              </a:rPr>
            </a:br>
            <a:endParaRPr lang="ru-RU" sz="4800" kern="1200" dirty="0" smtClean="0">
              <a:ln w="11430"/>
              <a:solidFill>
                <a:srgbClr val="A50021"/>
              </a:solidFill>
              <a:latin typeface="Monotype Corsiva" pitchFamily="66" charset="0"/>
              <a:ea typeface="+mn-ea"/>
              <a:cs typeface="+mn-cs"/>
            </a:endParaRPr>
          </a:p>
        </p:txBody>
      </p:sp>
      <p:pic>
        <p:nvPicPr>
          <p:cNvPr id="1031" name="Picture 7" descr="C:\Users\User\Downloads\2023-02-15_11-20-15.png"/>
          <p:cNvPicPr>
            <a:picLocks noChangeAspect="1" noChangeArrowheads="1"/>
          </p:cNvPicPr>
          <p:nvPr/>
        </p:nvPicPr>
        <p:blipFill>
          <a:blip r:embed="rId2" cstate="print"/>
          <a:srcRect l="5527" t="29492" r="39568" b="33399"/>
          <a:stretch>
            <a:fillRect/>
          </a:stretch>
        </p:blipFill>
        <p:spPr bwMode="auto">
          <a:xfrm>
            <a:off x="1071538" y="6858000"/>
            <a:ext cx="6955805" cy="2643206"/>
          </a:xfrm>
          <a:prstGeom prst="rect">
            <a:avLst/>
          </a:prstGeom>
          <a:noFill/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77476" y="1268760"/>
            <a:ext cx="6858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466440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0" y="428604"/>
            <a:ext cx="9001156" cy="1470025"/>
          </a:xfrm>
        </p:spPr>
        <p:txBody>
          <a:bodyPr/>
          <a:lstStyle/>
          <a:p>
            <a:pPr algn="ctr"/>
            <a:r>
              <a:rPr lang="ru-RU" sz="4800" kern="1200" dirty="0" smtClean="0">
                <a:ln w="11430"/>
                <a:solidFill>
                  <a:srgbClr val="A50021"/>
                </a:solidFill>
                <a:latin typeface="Monotype Corsiva" pitchFamily="66" charset="0"/>
                <a:ea typeface="+mn-ea"/>
                <a:cs typeface="+mn-cs"/>
              </a:rPr>
              <a:t>Тайм менеджмент педагога</a:t>
            </a:r>
            <a:br>
              <a:rPr lang="ru-RU" sz="4800" kern="1200" dirty="0" smtClean="0">
                <a:ln w="11430"/>
                <a:solidFill>
                  <a:srgbClr val="A50021"/>
                </a:solidFill>
                <a:latin typeface="Monotype Corsiva" pitchFamily="66" charset="0"/>
                <a:ea typeface="+mn-ea"/>
                <a:cs typeface="+mn-cs"/>
              </a:rPr>
            </a:br>
            <a:endParaRPr lang="ru-RU" sz="4800" kern="1200" dirty="0" smtClean="0">
              <a:ln w="11430"/>
              <a:solidFill>
                <a:srgbClr val="A50021"/>
              </a:solidFill>
              <a:latin typeface="Monotype Corsiva" pitchFamily="66" charset="0"/>
              <a:ea typeface="+mn-ea"/>
              <a:cs typeface="+mn-cs"/>
            </a:endParaRPr>
          </a:p>
        </p:txBody>
      </p:sp>
      <p:pic>
        <p:nvPicPr>
          <p:cNvPr id="1031" name="Picture 7" descr="C:\Users\User\Downloads\2023-02-15_11-20-15.png"/>
          <p:cNvPicPr>
            <a:picLocks noChangeAspect="1" noChangeArrowheads="1"/>
          </p:cNvPicPr>
          <p:nvPr/>
        </p:nvPicPr>
        <p:blipFill>
          <a:blip r:embed="rId2" cstate="print"/>
          <a:srcRect l="5527" t="29492" r="39568" b="33399"/>
          <a:stretch>
            <a:fillRect/>
          </a:stretch>
        </p:blipFill>
        <p:spPr bwMode="auto">
          <a:xfrm>
            <a:off x="1071538" y="6858000"/>
            <a:ext cx="6955805" cy="2643206"/>
          </a:xfrm>
          <a:prstGeom prst="rect">
            <a:avLst/>
          </a:prstGeom>
          <a:noFill/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453855" y="1772816"/>
            <a:ext cx="6242304" cy="4681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10071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0" y="428604"/>
            <a:ext cx="9001156" cy="1470025"/>
          </a:xfrm>
        </p:spPr>
        <p:txBody>
          <a:bodyPr/>
          <a:lstStyle/>
          <a:p>
            <a:pPr algn="ctr"/>
            <a:r>
              <a:rPr lang="ru-RU" sz="8000" kern="1200" dirty="0" smtClean="0">
                <a:ln w="11430"/>
                <a:solidFill>
                  <a:srgbClr val="A50021"/>
                </a:solidFill>
                <a:latin typeface="Monotype Corsiva" pitchFamily="66" charset="0"/>
                <a:ea typeface="+mn-ea"/>
                <a:cs typeface="+mn-cs"/>
              </a:rPr>
              <a:t>Тайм менеджмент педагога</a:t>
            </a:r>
            <a:br>
              <a:rPr lang="ru-RU" sz="8000" kern="1200" dirty="0" smtClean="0">
                <a:ln w="11430"/>
                <a:solidFill>
                  <a:srgbClr val="A50021"/>
                </a:solidFill>
                <a:latin typeface="Monotype Corsiva" pitchFamily="66" charset="0"/>
                <a:ea typeface="+mn-ea"/>
                <a:cs typeface="+mn-cs"/>
              </a:rPr>
            </a:br>
            <a:endParaRPr lang="ru-RU" sz="8000" kern="1200" dirty="0" smtClean="0">
              <a:ln w="11430"/>
              <a:solidFill>
                <a:srgbClr val="A50021"/>
              </a:solidFill>
              <a:latin typeface="Monotype Corsiva" pitchFamily="66" charset="0"/>
              <a:ea typeface="+mn-ea"/>
              <a:cs typeface="+mn-cs"/>
            </a:endParaRPr>
          </a:p>
        </p:txBody>
      </p:sp>
      <p:pic>
        <p:nvPicPr>
          <p:cNvPr id="1031" name="Picture 7" descr="C:\Users\User\Downloads\2023-02-15_11-20-15.png"/>
          <p:cNvPicPr>
            <a:picLocks noChangeAspect="1" noChangeArrowheads="1"/>
          </p:cNvPicPr>
          <p:nvPr/>
        </p:nvPicPr>
        <p:blipFill>
          <a:blip r:embed="rId2" cstate="print"/>
          <a:srcRect l="5527" t="29492" r="39568" b="33399"/>
          <a:stretch>
            <a:fillRect/>
          </a:stretch>
        </p:blipFill>
        <p:spPr bwMode="auto">
          <a:xfrm>
            <a:off x="1071538" y="6858000"/>
            <a:ext cx="6955805" cy="2643206"/>
          </a:xfrm>
          <a:prstGeom prst="rect">
            <a:avLst/>
          </a:prstGeom>
          <a:noFill/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907704" y="2852936"/>
            <a:ext cx="4353928" cy="3446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54383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714348" y="1714488"/>
            <a:ext cx="7858180" cy="1143008"/>
          </a:xfrm>
        </p:spPr>
        <p:txBody>
          <a:bodyPr>
            <a:normAutofit lnSpcReduction="10000"/>
          </a:bodyPr>
          <a:lstStyle/>
          <a:p>
            <a:r>
              <a:rPr lang="ru-RU" sz="7200" kern="1200" dirty="0" smtClean="0">
                <a:ln w="11430"/>
                <a:solidFill>
                  <a:srgbClr val="A50021"/>
                </a:solidFill>
                <a:latin typeface="Monotype Corsiva" pitchFamily="66" charset="0"/>
              </a:rPr>
              <a:t>Спасибо за внимание!</a:t>
            </a:r>
          </a:p>
          <a:p>
            <a:endParaRPr lang="ru-RU" sz="5200" kern="1200" dirty="0" smtClean="0">
              <a:ln w="11430"/>
              <a:solidFill>
                <a:srgbClr val="A50021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0" y="428604"/>
            <a:ext cx="9001156" cy="1470025"/>
          </a:xfrm>
        </p:spPr>
        <p:txBody>
          <a:bodyPr/>
          <a:lstStyle/>
          <a:p>
            <a:pPr algn="ctr"/>
            <a:r>
              <a:rPr lang="ru-RU" sz="4800" kern="1200" dirty="0" smtClean="0">
                <a:ln w="11430"/>
                <a:solidFill>
                  <a:srgbClr val="A50021"/>
                </a:solidFill>
                <a:latin typeface="Monotype Corsiva" pitchFamily="66" charset="0"/>
                <a:ea typeface="+mn-ea"/>
                <a:cs typeface="+mn-cs"/>
              </a:rPr>
              <a:t>Тайм менеджмент педагога</a:t>
            </a:r>
            <a:br>
              <a:rPr lang="ru-RU" sz="4800" kern="1200" dirty="0" smtClean="0">
                <a:ln w="11430"/>
                <a:solidFill>
                  <a:srgbClr val="A50021"/>
                </a:solidFill>
                <a:latin typeface="Monotype Corsiva" pitchFamily="66" charset="0"/>
                <a:ea typeface="+mn-ea"/>
                <a:cs typeface="+mn-cs"/>
              </a:rPr>
            </a:br>
            <a:endParaRPr lang="ru-RU" sz="4800" kern="1200" dirty="0" smtClean="0">
              <a:ln w="11430"/>
              <a:solidFill>
                <a:srgbClr val="A50021"/>
              </a:solidFill>
              <a:latin typeface="Monotype Corsiva" pitchFamily="66" charset="0"/>
              <a:ea typeface="+mn-ea"/>
              <a:cs typeface="+mn-cs"/>
            </a:endParaRPr>
          </a:p>
        </p:txBody>
      </p:sp>
      <p:pic>
        <p:nvPicPr>
          <p:cNvPr id="1031" name="Picture 7" descr="C:\Users\User\Downloads\2023-02-15_11-20-15.png"/>
          <p:cNvPicPr>
            <a:picLocks noChangeAspect="1" noChangeArrowheads="1"/>
          </p:cNvPicPr>
          <p:nvPr/>
        </p:nvPicPr>
        <p:blipFill>
          <a:blip r:embed="rId2" cstate="print"/>
          <a:srcRect l="5527" t="29492" r="39568" b="33399"/>
          <a:stretch>
            <a:fillRect/>
          </a:stretch>
        </p:blipFill>
        <p:spPr bwMode="auto">
          <a:xfrm>
            <a:off x="1071538" y="6858000"/>
            <a:ext cx="6955805" cy="2643206"/>
          </a:xfrm>
          <a:prstGeom prst="rect">
            <a:avLst/>
          </a:prstGeom>
          <a:noFill/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17060" y="1556792"/>
            <a:ext cx="6396203" cy="4797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04948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0" y="428604"/>
            <a:ext cx="9001156" cy="1470025"/>
          </a:xfrm>
        </p:spPr>
        <p:txBody>
          <a:bodyPr/>
          <a:lstStyle/>
          <a:p>
            <a:pPr algn="ctr"/>
            <a:r>
              <a:rPr lang="ru-RU" sz="4800" kern="1200" dirty="0" smtClean="0">
                <a:ln w="11430"/>
                <a:solidFill>
                  <a:srgbClr val="A50021"/>
                </a:solidFill>
                <a:latin typeface="Monotype Corsiva" pitchFamily="66" charset="0"/>
                <a:ea typeface="+mn-ea"/>
                <a:cs typeface="+mn-cs"/>
              </a:rPr>
              <a:t>Тайм менеджмент педагога</a:t>
            </a:r>
            <a:br>
              <a:rPr lang="ru-RU" sz="4800" kern="1200" dirty="0" smtClean="0">
                <a:ln w="11430"/>
                <a:solidFill>
                  <a:srgbClr val="A50021"/>
                </a:solidFill>
                <a:latin typeface="Monotype Corsiva" pitchFamily="66" charset="0"/>
                <a:ea typeface="+mn-ea"/>
                <a:cs typeface="+mn-cs"/>
              </a:rPr>
            </a:br>
            <a:endParaRPr lang="ru-RU" sz="4800" kern="1200" dirty="0" smtClean="0">
              <a:ln w="11430"/>
              <a:solidFill>
                <a:srgbClr val="A50021"/>
              </a:solidFill>
              <a:latin typeface="Monotype Corsiva" pitchFamily="66" charset="0"/>
              <a:ea typeface="+mn-ea"/>
              <a:cs typeface="+mn-cs"/>
            </a:endParaRPr>
          </a:p>
        </p:txBody>
      </p:sp>
      <p:pic>
        <p:nvPicPr>
          <p:cNvPr id="1031" name="Picture 7" descr="C:\Users\User\Downloads\2023-02-15_11-20-15.png"/>
          <p:cNvPicPr>
            <a:picLocks noChangeAspect="1" noChangeArrowheads="1"/>
          </p:cNvPicPr>
          <p:nvPr/>
        </p:nvPicPr>
        <p:blipFill>
          <a:blip r:embed="rId2" cstate="print"/>
          <a:srcRect l="5527" t="29492" r="39568" b="33399"/>
          <a:stretch>
            <a:fillRect/>
          </a:stretch>
        </p:blipFill>
        <p:spPr bwMode="auto">
          <a:xfrm>
            <a:off x="1071538" y="6858000"/>
            <a:ext cx="6955805" cy="2643206"/>
          </a:xfrm>
          <a:prstGeom prst="rect">
            <a:avLst/>
          </a:prstGeom>
          <a:noFill/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471352" y="1196752"/>
            <a:ext cx="7154794" cy="4536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04948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0" y="428604"/>
            <a:ext cx="9001156" cy="1470025"/>
          </a:xfrm>
        </p:spPr>
        <p:txBody>
          <a:bodyPr/>
          <a:lstStyle/>
          <a:p>
            <a:pPr algn="ctr"/>
            <a:r>
              <a:rPr lang="ru-RU" sz="4800" kern="1200" dirty="0" smtClean="0">
                <a:ln w="11430"/>
                <a:solidFill>
                  <a:srgbClr val="A50021"/>
                </a:solidFill>
                <a:latin typeface="Monotype Corsiva" pitchFamily="66" charset="0"/>
                <a:ea typeface="+mn-ea"/>
                <a:cs typeface="+mn-cs"/>
              </a:rPr>
              <a:t>Тайм менеджмент педагога</a:t>
            </a:r>
            <a:br>
              <a:rPr lang="ru-RU" sz="4800" kern="1200" dirty="0" smtClean="0">
                <a:ln w="11430"/>
                <a:solidFill>
                  <a:srgbClr val="A50021"/>
                </a:solidFill>
                <a:latin typeface="Monotype Corsiva" pitchFamily="66" charset="0"/>
                <a:ea typeface="+mn-ea"/>
                <a:cs typeface="+mn-cs"/>
              </a:rPr>
            </a:br>
            <a:endParaRPr lang="ru-RU" sz="4800" kern="1200" dirty="0" smtClean="0">
              <a:ln w="11430"/>
              <a:solidFill>
                <a:srgbClr val="A50021"/>
              </a:solidFill>
              <a:latin typeface="Monotype Corsiva" pitchFamily="66" charset="0"/>
              <a:ea typeface="+mn-ea"/>
              <a:cs typeface="+mn-cs"/>
            </a:endParaRPr>
          </a:p>
        </p:txBody>
      </p:sp>
      <p:pic>
        <p:nvPicPr>
          <p:cNvPr id="1031" name="Picture 7" descr="C:\Users\User\Downloads\2023-02-15_11-20-15.png"/>
          <p:cNvPicPr>
            <a:picLocks noChangeAspect="1" noChangeArrowheads="1"/>
          </p:cNvPicPr>
          <p:nvPr/>
        </p:nvPicPr>
        <p:blipFill>
          <a:blip r:embed="rId2" cstate="print"/>
          <a:srcRect l="5527" t="29492" r="39568" b="33399"/>
          <a:stretch>
            <a:fillRect/>
          </a:stretch>
        </p:blipFill>
        <p:spPr bwMode="auto">
          <a:xfrm>
            <a:off x="1071538" y="6858000"/>
            <a:ext cx="6955805" cy="2643206"/>
          </a:xfrm>
          <a:prstGeom prst="rect">
            <a:avLst/>
          </a:prstGeom>
          <a:noFill/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76579" y="1556792"/>
            <a:ext cx="7745722" cy="4341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04948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0" y="428604"/>
            <a:ext cx="9001156" cy="1470025"/>
          </a:xfrm>
        </p:spPr>
        <p:txBody>
          <a:bodyPr/>
          <a:lstStyle/>
          <a:p>
            <a:pPr algn="ctr"/>
            <a:r>
              <a:rPr lang="ru-RU" sz="4800" kern="1200" dirty="0" smtClean="0">
                <a:ln w="11430"/>
                <a:solidFill>
                  <a:srgbClr val="A50021"/>
                </a:solidFill>
                <a:latin typeface="Monotype Corsiva" pitchFamily="66" charset="0"/>
                <a:ea typeface="+mn-ea"/>
                <a:cs typeface="+mn-cs"/>
              </a:rPr>
              <a:t>Тайм менеджмент педагога</a:t>
            </a:r>
            <a:br>
              <a:rPr lang="ru-RU" sz="4800" kern="1200" dirty="0" smtClean="0">
                <a:ln w="11430"/>
                <a:solidFill>
                  <a:srgbClr val="A50021"/>
                </a:solidFill>
                <a:latin typeface="Monotype Corsiva" pitchFamily="66" charset="0"/>
                <a:ea typeface="+mn-ea"/>
                <a:cs typeface="+mn-cs"/>
              </a:rPr>
            </a:br>
            <a:endParaRPr lang="ru-RU" sz="4800" kern="1200" dirty="0" smtClean="0">
              <a:ln w="11430"/>
              <a:solidFill>
                <a:srgbClr val="A50021"/>
              </a:solidFill>
              <a:latin typeface="Monotype Corsiva" pitchFamily="66" charset="0"/>
              <a:ea typeface="+mn-ea"/>
              <a:cs typeface="+mn-cs"/>
            </a:endParaRPr>
          </a:p>
        </p:txBody>
      </p:sp>
      <p:pic>
        <p:nvPicPr>
          <p:cNvPr id="1031" name="Picture 7" descr="C:\Users\User\Downloads\2023-02-15_11-20-15.png"/>
          <p:cNvPicPr>
            <a:picLocks noChangeAspect="1" noChangeArrowheads="1"/>
          </p:cNvPicPr>
          <p:nvPr/>
        </p:nvPicPr>
        <p:blipFill>
          <a:blip r:embed="rId2" cstate="print"/>
          <a:srcRect l="5527" t="29492" r="39568" b="33399"/>
          <a:stretch>
            <a:fillRect/>
          </a:stretch>
        </p:blipFill>
        <p:spPr bwMode="auto">
          <a:xfrm>
            <a:off x="1071538" y="6858000"/>
            <a:ext cx="6955805" cy="2643206"/>
          </a:xfrm>
          <a:prstGeom prst="rect">
            <a:avLst/>
          </a:prstGeom>
          <a:noFill/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450944" y="1412776"/>
            <a:ext cx="6196992" cy="4647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04948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0" y="428604"/>
            <a:ext cx="9001156" cy="1470025"/>
          </a:xfrm>
        </p:spPr>
        <p:txBody>
          <a:bodyPr/>
          <a:lstStyle/>
          <a:p>
            <a:pPr algn="ctr"/>
            <a:r>
              <a:rPr lang="ru-RU" sz="4800" kern="1200" dirty="0" smtClean="0">
                <a:ln w="11430"/>
                <a:solidFill>
                  <a:srgbClr val="A50021"/>
                </a:solidFill>
                <a:latin typeface="Monotype Corsiva" pitchFamily="66" charset="0"/>
                <a:ea typeface="+mn-ea"/>
                <a:cs typeface="+mn-cs"/>
              </a:rPr>
              <a:t>Тайм менеджмент педагога</a:t>
            </a:r>
            <a:br>
              <a:rPr lang="ru-RU" sz="4800" kern="1200" dirty="0" smtClean="0">
                <a:ln w="11430"/>
                <a:solidFill>
                  <a:srgbClr val="A50021"/>
                </a:solidFill>
                <a:latin typeface="Monotype Corsiva" pitchFamily="66" charset="0"/>
                <a:ea typeface="+mn-ea"/>
                <a:cs typeface="+mn-cs"/>
              </a:rPr>
            </a:br>
            <a:endParaRPr lang="ru-RU" sz="4800" kern="1200" dirty="0" smtClean="0">
              <a:ln w="11430"/>
              <a:solidFill>
                <a:srgbClr val="A50021"/>
              </a:solidFill>
              <a:latin typeface="Monotype Corsiva" pitchFamily="66" charset="0"/>
              <a:ea typeface="+mn-ea"/>
              <a:cs typeface="+mn-cs"/>
            </a:endParaRPr>
          </a:p>
        </p:txBody>
      </p:sp>
      <p:pic>
        <p:nvPicPr>
          <p:cNvPr id="1031" name="Picture 7" descr="C:\Users\User\Downloads\2023-02-15_11-20-15.png"/>
          <p:cNvPicPr>
            <a:picLocks noChangeAspect="1" noChangeArrowheads="1"/>
          </p:cNvPicPr>
          <p:nvPr/>
        </p:nvPicPr>
        <p:blipFill>
          <a:blip r:embed="rId2" cstate="print"/>
          <a:srcRect l="5527" t="29492" r="39568" b="33399"/>
          <a:stretch>
            <a:fillRect/>
          </a:stretch>
        </p:blipFill>
        <p:spPr bwMode="auto">
          <a:xfrm>
            <a:off x="1071538" y="6858000"/>
            <a:ext cx="6955805" cy="2643206"/>
          </a:xfrm>
          <a:prstGeom prst="rect">
            <a:avLst/>
          </a:prstGeom>
          <a:noFill/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71538" y="1412776"/>
            <a:ext cx="7010400" cy="495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04948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0" y="428604"/>
            <a:ext cx="9001156" cy="1470025"/>
          </a:xfrm>
        </p:spPr>
        <p:txBody>
          <a:bodyPr/>
          <a:lstStyle/>
          <a:p>
            <a:pPr algn="ctr"/>
            <a:r>
              <a:rPr lang="ru-RU" sz="4800" kern="1200" dirty="0" smtClean="0">
                <a:ln w="11430"/>
                <a:solidFill>
                  <a:srgbClr val="A50021"/>
                </a:solidFill>
                <a:latin typeface="Monotype Corsiva" pitchFamily="66" charset="0"/>
                <a:ea typeface="+mn-ea"/>
                <a:cs typeface="+mn-cs"/>
              </a:rPr>
              <a:t>Тайм менеджмент педагога</a:t>
            </a:r>
            <a:br>
              <a:rPr lang="ru-RU" sz="4800" kern="1200" dirty="0" smtClean="0">
                <a:ln w="11430"/>
                <a:solidFill>
                  <a:srgbClr val="A50021"/>
                </a:solidFill>
                <a:latin typeface="Monotype Corsiva" pitchFamily="66" charset="0"/>
                <a:ea typeface="+mn-ea"/>
                <a:cs typeface="+mn-cs"/>
              </a:rPr>
            </a:br>
            <a:endParaRPr lang="ru-RU" sz="4800" kern="1200" dirty="0" smtClean="0">
              <a:ln w="11430"/>
              <a:solidFill>
                <a:srgbClr val="A50021"/>
              </a:solidFill>
              <a:latin typeface="Monotype Corsiva" pitchFamily="66" charset="0"/>
              <a:ea typeface="+mn-ea"/>
              <a:cs typeface="+mn-cs"/>
            </a:endParaRPr>
          </a:p>
        </p:txBody>
      </p:sp>
      <p:pic>
        <p:nvPicPr>
          <p:cNvPr id="1031" name="Picture 7" descr="C:\Users\User\Downloads\2023-02-15_11-20-15.png"/>
          <p:cNvPicPr>
            <a:picLocks noChangeAspect="1" noChangeArrowheads="1"/>
          </p:cNvPicPr>
          <p:nvPr/>
        </p:nvPicPr>
        <p:blipFill>
          <a:blip r:embed="rId2" cstate="print"/>
          <a:srcRect l="5527" t="29492" r="39568" b="33399"/>
          <a:stretch>
            <a:fillRect/>
          </a:stretch>
        </p:blipFill>
        <p:spPr bwMode="auto">
          <a:xfrm>
            <a:off x="1071538" y="6858000"/>
            <a:ext cx="6955805" cy="2643206"/>
          </a:xfrm>
          <a:prstGeom prst="rect">
            <a:avLst/>
          </a:prstGeom>
          <a:noFill/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826506" y="1268760"/>
            <a:ext cx="3833726" cy="5417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04948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0" y="428604"/>
            <a:ext cx="9001156" cy="1470025"/>
          </a:xfrm>
        </p:spPr>
        <p:txBody>
          <a:bodyPr/>
          <a:lstStyle/>
          <a:p>
            <a:pPr algn="ctr"/>
            <a:r>
              <a:rPr lang="ru-RU" sz="4800" kern="1200" dirty="0" smtClean="0">
                <a:ln w="11430"/>
                <a:solidFill>
                  <a:srgbClr val="A50021"/>
                </a:solidFill>
                <a:latin typeface="Monotype Corsiva" pitchFamily="66" charset="0"/>
                <a:ea typeface="+mn-ea"/>
                <a:cs typeface="+mn-cs"/>
              </a:rPr>
              <a:t>Тайм менеджмент педагога</a:t>
            </a:r>
            <a:br>
              <a:rPr lang="ru-RU" sz="4800" kern="1200" dirty="0" smtClean="0">
                <a:ln w="11430"/>
                <a:solidFill>
                  <a:srgbClr val="A50021"/>
                </a:solidFill>
                <a:latin typeface="Monotype Corsiva" pitchFamily="66" charset="0"/>
                <a:ea typeface="+mn-ea"/>
                <a:cs typeface="+mn-cs"/>
              </a:rPr>
            </a:br>
            <a:endParaRPr lang="ru-RU" sz="4800" kern="1200" dirty="0" smtClean="0">
              <a:ln w="11430"/>
              <a:solidFill>
                <a:srgbClr val="A50021"/>
              </a:solidFill>
              <a:latin typeface="Monotype Corsiva" pitchFamily="66" charset="0"/>
              <a:ea typeface="+mn-ea"/>
              <a:cs typeface="+mn-cs"/>
            </a:endParaRPr>
          </a:p>
        </p:txBody>
      </p:sp>
      <p:pic>
        <p:nvPicPr>
          <p:cNvPr id="1031" name="Picture 7" descr="C:\Users\User\Downloads\2023-02-15_11-20-15.png"/>
          <p:cNvPicPr>
            <a:picLocks noChangeAspect="1" noChangeArrowheads="1"/>
          </p:cNvPicPr>
          <p:nvPr/>
        </p:nvPicPr>
        <p:blipFill>
          <a:blip r:embed="rId2" cstate="print"/>
          <a:srcRect l="5527" t="29492" r="39568" b="33399"/>
          <a:stretch>
            <a:fillRect/>
          </a:stretch>
        </p:blipFill>
        <p:spPr bwMode="auto">
          <a:xfrm>
            <a:off x="1071538" y="6858000"/>
            <a:ext cx="6955805" cy="2643206"/>
          </a:xfrm>
          <a:prstGeom prst="rect">
            <a:avLst/>
          </a:prstGeom>
          <a:noFill/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483768" y="1412776"/>
            <a:ext cx="3648482" cy="5160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760669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0" y="428604"/>
            <a:ext cx="9001156" cy="1470025"/>
          </a:xfrm>
        </p:spPr>
        <p:txBody>
          <a:bodyPr/>
          <a:lstStyle/>
          <a:p>
            <a:pPr algn="ctr"/>
            <a:r>
              <a:rPr lang="ru-RU" sz="4800" kern="1200" dirty="0" smtClean="0">
                <a:ln w="11430"/>
                <a:solidFill>
                  <a:srgbClr val="A50021"/>
                </a:solidFill>
                <a:latin typeface="Monotype Corsiva" pitchFamily="66" charset="0"/>
                <a:ea typeface="+mn-ea"/>
                <a:cs typeface="+mn-cs"/>
              </a:rPr>
              <a:t>Тайм менеджмент педагога</a:t>
            </a:r>
            <a:br>
              <a:rPr lang="ru-RU" sz="4800" kern="1200" dirty="0" smtClean="0">
                <a:ln w="11430"/>
                <a:solidFill>
                  <a:srgbClr val="A50021"/>
                </a:solidFill>
                <a:latin typeface="Monotype Corsiva" pitchFamily="66" charset="0"/>
                <a:ea typeface="+mn-ea"/>
                <a:cs typeface="+mn-cs"/>
              </a:rPr>
            </a:br>
            <a:endParaRPr lang="ru-RU" sz="4800" kern="1200" dirty="0" smtClean="0">
              <a:ln w="11430"/>
              <a:solidFill>
                <a:srgbClr val="A50021"/>
              </a:solidFill>
              <a:latin typeface="Monotype Corsiva" pitchFamily="66" charset="0"/>
              <a:ea typeface="+mn-ea"/>
              <a:cs typeface="+mn-cs"/>
            </a:endParaRPr>
          </a:p>
        </p:txBody>
      </p:sp>
      <p:pic>
        <p:nvPicPr>
          <p:cNvPr id="1031" name="Picture 7" descr="C:\Users\User\Downloads\2023-02-15_11-20-15.png"/>
          <p:cNvPicPr>
            <a:picLocks noChangeAspect="1" noChangeArrowheads="1"/>
          </p:cNvPicPr>
          <p:nvPr/>
        </p:nvPicPr>
        <p:blipFill>
          <a:blip r:embed="rId2" cstate="print"/>
          <a:srcRect l="5527" t="29492" r="39568" b="33399"/>
          <a:stretch>
            <a:fillRect/>
          </a:stretch>
        </p:blipFill>
        <p:spPr bwMode="auto">
          <a:xfrm>
            <a:off x="1071538" y="6858000"/>
            <a:ext cx="6955805" cy="2643206"/>
          </a:xfrm>
          <a:prstGeom prst="rect">
            <a:avLst/>
          </a:prstGeom>
          <a:noFill/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63688" y="1556792"/>
            <a:ext cx="3482712" cy="42129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760669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GreenShine">
  <a:themeElements>
    <a:clrScheme name="Тема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Тема 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Тема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2027</TotalTime>
  <Words>55</Words>
  <Application>Microsoft Office PowerPoint</Application>
  <PresentationFormat>Экран (4:3)</PresentationFormat>
  <Paragraphs>18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19</vt:i4>
      </vt:variant>
    </vt:vector>
  </HeadingPairs>
  <TitlesOfParts>
    <vt:vector size="21" baseType="lpstr">
      <vt:lpstr>GreenShine</vt:lpstr>
      <vt:lpstr>Воздушный поток</vt:lpstr>
      <vt:lpstr>Тайм менеджмент педагога </vt:lpstr>
      <vt:lpstr>Тайм менеджмент педагога </vt:lpstr>
      <vt:lpstr>Тайм менеджмент педагога </vt:lpstr>
      <vt:lpstr>Тайм менеджмент педагога </vt:lpstr>
      <vt:lpstr>Тайм менеджмент педагога </vt:lpstr>
      <vt:lpstr>Тайм менеджмент педагога </vt:lpstr>
      <vt:lpstr>Тайм менеджмент педагога </vt:lpstr>
      <vt:lpstr>Тайм менеджмент педагога </vt:lpstr>
      <vt:lpstr>Тайм менеджмент педагога </vt:lpstr>
      <vt:lpstr>Тайм менеджмент педагога </vt:lpstr>
      <vt:lpstr>Тайм менеджмент педагога </vt:lpstr>
      <vt:lpstr>Слайд 12</vt:lpstr>
      <vt:lpstr>Тайм менеджмент педагога </vt:lpstr>
      <vt:lpstr>Тайм менеджмент педагога </vt:lpstr>
      <vt:lpstr>Тайм менеджмент педагога </vt:lpstr>
      <vt:lpstr>Тайм менеджмент педагога </vt:lpstr>
      <vt:lpstr>Тайм менеджмент педагога </vt:lpstr>
      <vt:lpstr>Тайм менеджмент педагога </vt:lpstr>
      <vt:lpstr>Слайд 19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Ирина</dc:creator>
  <cp:lastModifiedBy>Солнышко</cp:lastModifiedBy>
  <cp:revision>201</cp:revision>
  <dcterms:created xsi:type="dcterms:W3CDTF">2012-04-15T12:35:08Z</dcterms:created>
  <dcterms:modified xsi:type="dcterms:W3CDTF">2024-04-03T13:11:03Z</dcterms:modified>
</cp:coreProperties>
</file>