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65" r:id="rId3"/>
    <p:sldId id="266" r:id="rId4"/>
    <p:sldId id="267" r:id="rId5"/>
    <p:sldId id="299" r:id="rId6"/>
    <p:sldId id="298" r:id="rId7"/>
    <p:sldId id="300" r:id="rId8"/>
    <p:sldId id="269" r:id="rId9"/>
    <p:sldId id="302" r:id="rId10"/>
    <p:sldId id="268" r:id="rId11"/>
    <p:sldId id="295" r:id="rId12"/>
    <p:sldId id="296" r:id="rId13"/>
    <p:sldId id="297" r:id="rId14"/>
    <p:sldId id="279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без заголовка" id="{CB3DDD58-070A-4729-8643-2C1B27B7734D}">
          <p14:sldIdLst>
            <p14:sldId id="257"/>
            <p14:sldId id="258"/>
            <p14:sldId id="294"/>
            <p14:sldId id="263"/>
            <p14:sldId id="264"/>
            <p14:sldId id="265"/>
            <p14:sldId id="266"/>
            <p14:sldId id="267"/>
            <p14:sldId id="299"/>
            <p14:sldId id="305"/>
            <p14:sldId id="298"/>
            <p14:sldId id="300"/>
            <p14:sldId id="301"/>
            <p14:sldId id="269"/>
            <p14:sldId id="302"/>
            <p14:sldId id="303"/>
            <p14:sldId id="304"/>
            <p14:sldId id="268"/>
            <p14:sldId id="278"/>
            <p14:sldId id="273"/>
            <p14:sldId id="295"/>
            <p14:sldId id="296"/>
            <p14:sldId id="297"/>
            <p14:sldId id="279"/>
            <p14:sldId id="280"/>
            <p14:sldId id="283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00"/>
    <a:srgbClr val="66FFCC"/>
    <a:srgbClr val="CCFF99"/>
    <a:srgbClr val="FF3300"/>
    <a:srgbClr val="CC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2" autoAdjust="0"/>
    <p:restoredTop sz="86404" autoAdjust="0"/>
  </p:normalViewPr>
  <p:slideViewPr>
    <p:cSldViewPr>
      <p:cViewPr>
        <p:scale>
          <a:sx n="96" d="100"/>
          <a:sy n="96" d="100"/>
        </p:scale>
        <p:origin x="-144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B131F-9D32-4209-802A-2C78DE067C5B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B415E-41E0-4CE4-871F-34C065A74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6553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B415E-41E0-4CE4-871F-34C065A7422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2930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B415E-41E0-4CE4-871F-34C065A7422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5037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491880" y="4797152"/>
            <a:ext cx="4799452" cy="136815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/с  № 1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Кисловодск,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Шалаева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 В.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80728"/>
            <a:ext cx="856895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ea typeface="Dotum" pitchFamily="34" charset="-127"/>
                <a:cs typeface="Estrangelo Edessa" pitchFamily="66" charset="0"/>
              </a:rPr>
              <a:t>Информационно-коммуникационные технологии в</a:t>
            </a:r>
          </a:p>
          <a:p>
            <a:pPr algn="ctr"/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ea typeface="Dotum" pitchFamily="34" charset="-127"/>
                <a:cs typeface="Estrangelo Edessa" pitchFamily="66" charset="0"/>
              </a:rPr>
              <a:t>условиях современного </a:t>
            </a:r>
            <a:endParaRPr lang="en-US" sz="32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  <a:ea typeface="Dotum" pitchFamily="34" charset="-127"/>
              <a:cs typeface="Estrangelo Edessa" pitchFamily="66" charset="0"/>
            </a:endParaRPr>
          </a:p>
          <a:p>
            <a:pPr algn="ctr"/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ea typeface="Dotum" pitchFamily="34" charset="-127"/>
                <a:cs typeface="Estrangelo Edessa" pitchFamily="66" charset="0"/>
              </a:rPr>
              <a:t>дошкольного образовательного учреждения</a:t>
            </a:r>
            <a:endParaRPr lang="ru-RU" sz="3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  <a:ea typeface="Dotum" pitchFamily="34" charset="-127"/>
              <a:cs typeface="Estrangelo Edess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216" y="274638"/>
            <a:ext cx="8185215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РОДИТЕЛЯМИ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День здоровья окт 2015\DSCN5899.JPG"/>
          <p:cNvPicPr>
            <a:picLocks noChangeAspect="1" noChangeArrowheads="1"/>
          </p:cNvPicPr>
          <p:nvPr/>
        </p:nvPicPr>
        <p:blipFill>
          <a:blip r:embed="rId2" cstate="print"/>
          <a:srcRect t="26667" r="24000"/>
          <a:stretch>
            <a:fillRect/>
          </a:stretch>
        </p:blipFill>
        <p:spPr bwMode="auto">
          <a:xfrm>
            <a:off x="4860032" y="2060848"/>
            <a:ext cx="3383066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2" descr="J:\DCIM\105NIKON\DSCN60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3528392" cy="2484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848872" cy="1008112"/>
          </a:xfrm>
        </p:spPr>
        <p:txBody>
          <a:bodyPr>
            <a:normAutofit fontScale="90000"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Плюсы использования ИКТ в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ДОУ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980727"/>
            <a:ext cx="8532441" cy="576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2901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850106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Плюсы использования ИКТ в ДОУ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997569"/>
            <a:ext cx="7668344" cy="5750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889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Минусы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использования ИКТ в ДОУ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30112"/>
            <a:ext cx="7668344" cy="548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4077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38682"/>
            <a:ext cx="8316417" cy="105806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использованию ИКТ в работе с детьми в ДОУ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0"/>
            <a:ext cx="6048672" cy="547261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СанПиНа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 с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компьютера предполагает для детей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лет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более 10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минут,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6-7 лет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более 15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минут.  </a:t>
            </a:r>
            <a:endParaRPr lang="ru-RU" sz="4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компьютера для детей 5-7 лет следует проводить не более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раза в течение дня и не чаще трех раз в неделю. </a:t>
            </a:r>
          </a:p>
          <a:p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 занятия  проводить  гимнастику для глаз.</a:t>
            </a:r>
          </a:p>
          <a:p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определять дидактическую роль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ИКТ в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</a:p>
          <a:p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использовать мультимедийные технологии на каждом занятии. При частом использовании ИКТ у детей теряется особый интерес к таким занятиям.</a:t>
            </a:r>
            <a:endParaRPr lang="ru-RU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7777" y="4221088"/>
            <a:ext cx="287913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60"/>
          <a:stretch/>
        </p:blipFill>
        <p:spPr bwMode="auto">
          <a:xfrm>
            <a:off x="6210947" y="1484784"/>
            <a:ext cx="285166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588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08912" cy="172819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спользование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ИКТ приводит к целому ряду положительных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моментов: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7992888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Обогащает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эмоциональной окрашенностью.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облегчает процесс усвоения.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Возбуждает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живой интерес к предмету познания.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Формирует навык исследовательской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5.  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кругозор.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6. 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использования наглядных пособий на занятиях.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7.  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Освобождает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рутинной ручной работы.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8.  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производительность труда воспитателя и ребенка.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4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365psd.com/images/previews/2d2/girls-and-computer-vector-51-46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275" l="0" r="100000">
                        <a14:foregroundMark x1="16286" y1="65217" x2="16286" y2="65217"/>
                        <a14:foregroundMark x1="16286" y1="65217" x2="16286" y2="65217"/>
                        <a14:foregroundMark x1="10857" y1="64130" x2="10857" y2="64130"/>
                        <a14:foregroundMark x1="9143" y1="66667" x2="9143" y2="66667"/>
                        <a14:foregroundMark x1="9143" y1="66667" x2="9143" y2="66667"/>
                        <a14:foregroundMark x1="8000" y1="66667" x2="8000" y2="66667"/>
                        <a14:foregroundMark x1="45429" y1="96014" x2="45429" y2="96014"/>
                        <a14:foregroundMark x1="9714" y1="88043" x2="9714" y2="88043"/>
                        <a14:foregroundMark x1="9714" y1="88043" x2="9714" y2="88043"/>
                        <a14:foregroundMark x1="6571" y1="89493" x2="6571" y2="89493"/>
                        <a14:foregroundMark x1="6571" y1="89493" x2="6571" y2="89493"/>
                        <a14:foregroundMark x1="11714" y1="88043" x2="11714" y2="88043"/>
                        <a14:foregroundMark x1="4000" y1="93116" x2="4000" y2="93116"/>
                        <a14:foregroundMark x1="4000" y1="93116" x2="4000" y2="93116"/>
                        <a14:foregroundMark x1="3143" y1="95652" x2="3143" y2="95652"/>
                        <a14:foregroundMark x1="67714" y1="62319" x2="67714" y2="62319"/>
                        <a14:foregroundMark x1="67714" y1="62319" x2="67714" y2="62319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220072" y="4232198"/>
            <a:ext cx="3045718" cy="2401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8460432" cy="129614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использования ИКТ в работе воспитателя ДОУ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8568952" cy="290892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Ведение документации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Создание и хранение учебно-методического комплекса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Организация воспитательно-образовательного процесса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85010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ВЕДЕНИЕ ДОКУМЕНТАЦИИ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День здоровья окт 2015\DSCN58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62131"/>
            <a:ext cx="6825758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520" y="4653136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групповой документации,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отчетов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стендов группы.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Users\user\Desktop\Свидетельства на сайт\Алексеева Ольга Валентинов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7844">
            <a:off x="6012160" y="1772816"/>
            <a:ext cx="1800200" cy="2520280"/>
          </a:xfrm>
          <a:prstGeom prst="rect">
            <a:avLst/>
          </a:prstGeom>
          <a:noFill/>
        </p:spPr>
      </p:pic>
      <p:pic>
        <p:nvPicPr>
          <p:cNvPr id="8" name="Picture 4" descr="C:\Users\user\Desktop\Свидетельства на сайт\Свидетельство_УчебныеПрезентации.РФ-50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988840"/>
            <a:ext cx="1817337" cy="2553147"/>
          </a:xfrm>
          <a:prstGeom prst="rect">
            <a:avLst/>
          </a:prstGeom>
          <a:noFill/>
        </p:spPr>
      </p:pic>
      <p:pic>
        <p:nvPicPr>
          <p:cNvPr id="10" name="Picture 6" descr="C:\Users\user\Desktop\Оформление сайта\2015_10_12\IMG_0010.jpg"/>
          <p:cNvPicPr>
            <a:picLocks noChangeAspect="1" noChangeArrowheads="1"/>
          </p:cNvPicPr>
          <p:nvPr/>
        </p:nvPicPr>
        <p:blipFill>
          <a:blip r:embed="rId4" cstate="print"/>
          <a:srcRect l="1679" t="2400" r="2039"/>
          <a:stretch>
            <a:fillRect/>
          </a:stretch>
        </p:blipFill>
        <p:spPr bwMode="auto">
          <a:xfrm rot="20570309">
            <a:off x="395536" y="1628800"/>
            <a:ext cx="2123728" cy="15345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МЕТОДИЧЕСКАЯ РАБОТА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нжела Фёдоровна\Desktop\cover_image.jpe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4874" y="2642969"/>
            <a:ext cx="1840638" cy="283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нжела Фёдоровна\Desktop\2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6628" y="2773573"/>
            <a:ext cx="2033869" cy="281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жела Фёдоровна\Desktop\3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43694">
            <a:off x="897544" y="2109152"/>
            <a:ext cx="1649454" cy="233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24440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Театральная постановка по сказке 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 Сутеева «Под грибом»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Руслана\Desktop\ИКТ\под грибом\DSC055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674" t="-620" b="16769"/>
          <a:stretch>
            <a:fillRect/>
          </a:stretch>
        </p:blipFill>
        <p:spPr bwMode="auto">
          <a:xfrm>
            <a:off x="1475656" y="1412776"/>
            <a:ext cx="568863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530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13690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«Кувшинка для мамы» с пошаговым фото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Руслана\Desktop\ИКТ\04мастер класс Кувшинка для мамы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118" y="1596638"/>
            <a:ext cx="2304256" cy="184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услана\Desktop\ИКТ\04мастер класс Кувшинка для мамы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9228" y="1725975"/>
            <a:ext cx="2143624" cy="171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Руслана\Desktop\ИКТ\04мастер класс Кувшинка для мамы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860032" y="1855311"/>
            <a:ext cx="1979712" cy="158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Руслана\Desktop\ИКТ\04мастер класс Кувшинка для мамы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3144" y="1394237"/>
            <a:ext cx="1979713" cy="158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Руслана\Desktop\ИКТ\04мастер класс Кувшинка для мамы\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06118" y="3666219"/>
            <a:ext cx="2755050" cy="220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Руслана\Desktop\ИКТ\04мастер класс Кувшинка для мамы\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0096" y="3861048"/>
            <a:ext cx="2699792" cy="215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Руслана\Desktop\ИКТ\04мастер класс Кувшинка для мамы\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7943" y="3568418"/>
            <a:ext cx="2854870" cy="22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089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6696744" cy="471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352" y="116632"/>
            <a:ext cx="83210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Проектная деятельность: «Расскажите детям о Великой Отечественной войне с использованием ТИКО-конструирования»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427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 ВОСПИТАТЕЛЬНО-ОБРАЗОВАТЕЛЬНОГО ПРОЦЕССА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 педагогов ДОУ\DSCN5028.JPG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 t="12206" r="44058" b="33547"/>
          <a:stretch>
            <a:fillRect/>
          </a:stretch>
        </p:blipFill>
        <p:spPr bwMode="auto">
          <a:xfrm>
            <a:off x="1691680" y="1124744"/>
            <a:ext cx="3404952" cy="24763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74" name="Picture 2" descr="H:\День здоровья окт 2015\DSCN5891.JPG"/>
          <p:cNvPicPr>
            <a:picLocks noChangeAspect="1" noChangeArrowheads="1"/>
          </p:cNvPicPr>
          <p:nvPr/>
        </p:nvPicPr>
        <p:blipFill>
          <a:blip r:embed="rId3" cstate="print"/>
          <a:srcRect l="30152" r="23903"/>
          <a:stretch>
            <a:fillRect/>
          </a:stretch>
        </p:blipFill>
        <p:spPr bwMode="auto">
          <a:xfrm>
            <a:off x="6300192" y="1268760"/>
            <a:ext cx="1439108" cy="2349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Прямоугольник 2"/>
          <p:cNvSpPr/>
          <p:nvPr/>
        </p:nvSpPr>
        <p:spPr>
          <a:xfrm>
            <a:off x="107504" y="3689781"/>
            <a:ext cx="61206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иллюстративного и познавательного материала 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занятиям.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со сценариями праздников и других мероприятий.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презентаций в программе Рower Рoint для повышения эффективности образовательных занятий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9361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проектора в образовательной деятельности, посвященной зимним олимпийским играм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40768"/>
            <a:ext cx="3913980" cy="249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4242725"/>
            <a:ext cx="4377972" cy="259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232" y="4242726"/>
            <a:ext cx="4242880" cy="252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573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787</TotalTime>
  <Words>266</Words>
  <Application>Microsoft Office PowerPoint</Application>
  <PresentationFormat>Экран (4:3)</PresentationFormat>
  <Paragraphs>38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Направления использования ИКТ в работе воспитателя ДОУ </vt:lpstr>
      <vt:lpstr>ВЕДЕНИЕ ДОКУМЕНТАЦИИ </vt:lpstr>
      <vt:lpstr>МЕТОДИЧЕСКАЯ РАБОТА</vt:lpstr>
      <vt:lpstr>Театральная постановка по сказке  В. Сутеева «Под грибом»</vt:lpstr>
      <vt:lpstr>Мастер класс «Кувшинка для мамы» с пошаговым фото</vt:lpstr>
      <vt:lpstr>Слайд 7</vt:lpstr>
      <vt:lpstr>ОРГАНИЗАЦИЯ  ВОСПИТАТЕЛЬНО-ОБРАЗОВАТЕЛЬНОГО ПРОЦЕССА</vt:lpstr>
      <vt:lpstr>Использование проектора в образовательной деятельности, посвященной зимним олимпийским играм</vt:lpstr>
      <vt:lpstr>ВЗАИМОДЕЙСТВИЕ  С РОДИТЕЛЯМИ</vt:lpstr>
      <vt:lpstr>Плюсы использования ИКТ в ДОУ</vt:lpstr>
      <vt:lpstr>Плюсы использования ИКТ в ДОУ</vt:lpstr>
      <vt:lpstr>Минусы использования ИКТ в ДОУ</vt:lpstr>
      <vt:lpstr>Рекомендации по использованию ИКТ в работе с детьми в ДОУ</vt:lpstr>
      <vt:lpstr>Использование ИКТ приводит к целому ряду положительных моментов: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Солнышко</cp:lastModifiedBy>
  <cp:revision>87</cp:revision>
  <dcterms:created xsi:type="dcterms:W3CDTF">2015-10-20T18:40:54Z</dcterms:created>
  <dcterms:modified xsi:type="dcterms:W3CDTF">2022-11-28T13:38:05Z</dcterms:modified>
</cp:coreProperties>
</file>