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74" autoAdjust="0"/>
    <p:restoredTop sz="94660" autoAdjust="0"/>
  </p:normalViewPr>
  <p:slideViewPr>
    <p:cSldViewPr>
      <p:cViewPr varScale="1">
        <p:scale>
          <a:sx n="74" d="100"/>
          <a:sy n="74" d="100"/>
        </p:scale>
        <p:origin x="-13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61427B-9EC3-4FC2-A1A5-1BE1045DE8D9}" type="doc">
      <dgm:prSet loTypeId="urn:microsoft.com/office/officeart/2005/8/layout/hierarchy2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4C612B97-C9DE-4071-8C05-D831A47F0E24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мотивация профсоюзного членства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A81511-F5C5-415D-B165-72D272892F8F}" type="parTrans" cxnId="{DEC58585-0E90-4419-B460-7E3463A09CC2}">
      <dgm:prSet/>
      <dgm:spPr/>
      <dgm:t>
        <a:bodyPr/>
        <a:lstStyle/>
        <a:p>
          <a:endParaRPr lang="ru-RU"/>
        </a:p>
      </dgm:t>
    </dgm:pt>
    <dgm:pt modelId="{6500C813-3096-4867-B009-2ADA38986F1F}" type="sibTrans" cxnId="{DEC58585-0E90-4419-B460-7E3463A09CC2}">
      <dgm:prSet/>
      <dgm:spPr/>
      <dgm:t>
        <a:bodyPr/>
        <a:lstStyle/>
        <a:p>
          <a:endParaRPr lang="ru-RU"/>
        </a:p>
      </dgm:t>
    </dgm:pt>
    <dgm:pt modelId="{8F248BC9-5BF9-469E-B7B2-BBFA50CF457E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внешние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условия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5FB55-EB44-47A3-9630-AE697388E2B5}" type="parTrans" cxnId="{57B1315E-EE57-4D3D-8498-F129E26BED3A}">
      <dgm:prSet/>
      <dgm:spPr/>
      <dgm:t>
        <a:bodyPr/>
        <a:lstStyle/>
        <a:p>
          <a:endParaRPr lang="ru-RU"/>
        </a:p>
      </dgm:t>
    </dgm:pt>
    <dgm:pt modelId="{688FBB63-ED19-4C84-8B9B-9C71EB13600C}" type="sibTrans" cxnId="{57B1315E-EE57-4D3D-8498-F129E26BED3A}">
      <dgm:prSet/>
      <dgm:spPr/>
      <dgm:t>
        <a:bodyPr/>
        <a:lstStyle/>
        <a:p>
          <a:endParaRPr lang="ru-RU"/>
        </a:p>
      </dgm:t>
    </dgm:pt>
    <dgm:pt modelId="{E06B0362-63B0-43BC-A3BE-DB5D26954761}">
      <dgm:prSet phldrT="[Текст]" custT="1"/>
      <dgm:spPr/>
      <dgm:t>
        <a:bodyPr/>
        <a:lstStyle/>
        <a:p>
          <a:pPr algn="ctr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связанные с содержанием конкретной профсоюзной деятельности , но обусловленные внешними по отношению к профорганизациям обстоятельствами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ED590B-5C8D-4111-8147-BCD4B3B48B17}" type="parTrans" cxnId="{F5BE281F-CB1B-477B-A7D5-A6C92B9DA9F8}">
      <dgm:prSet/>
      <dgm:spPr/>
      <dgm:t>
        <a:bodyPr/>
        <a:lstStyle/>
        <a:p>
          <a:endParaRPr lang="ru-RU"/>
        </a:p>
      </dgm:t>
    </dgm:pt>
    <dgm:pt modelId="{5CC089F8-F9EB-4E0C-9410-AEA7231A7F88}" type="sibTrans" cxnId="{F5BE281F-CB1B-477B-A7D5-A6C92B9DA9F8}">
      <dgm:prSet/>
      <dgm:spPr/>
      <dgm:t>
        <a:bodyPr/>
        <a:lstStyle/>
        <a:p>
          <a:endParaRPr lang="ru-RU"/>
        </a:p>
      </dgm:t>
    </dgm:pt>
    <dgm:pt modelId="{7AA665C8-928A-4FA9-8075-44FBAF5B73D3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внутренние условия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57E899-813B-422F-9ABF-8293053DF833}" type="parTrans" cxnId="{19D5B1AB-DBB1-4687-84C8-E5329B814D57}">
      <dgm:prSet/>
      <dgm:spPr/>
      <dgm:t>
        <a:bodyPr/>
        <a:lstStyle/>
        <a:p>
          <a:endParaRPr lang="ru-RU"/>
        </a:p>
      </dgm:t>
    </dgm:pt>
    <dgm:pt modelId="{806DAAA3-6DB7-4F66-8CEE-62B5DA0C4CBD}" type="sibTrans" cxnId="{19D5B1AB-DBB1-4687-84C8-E5329B814D57}">
      <dgm:prSet/>
      <dgm:spPr/>
      <dgm:t>
        <a:bodyPr/>
        <a:lstStyle/>
        <a:p>
          <a:endParaRPr lang="ru-RU"/>
        </a:p>
      </dgm:t>
    </dgm:pt>
    <dgm:pt modelId="{DD0B47CA-1662-4F29-B8AA-63F1CDA3FBEA}">
      <dgm:prSet phldrT="[Текст]" custT="1"/>
      <dgm:spPr/>
      <dgm:t>
        <a:bodyPr/>
        <a:lstStyle/>
        <a:p>
          <a:r>
            <a:rPr lang="ru-RU" sz="2000" dirty="0" smtClean="0"/>
            <a:t>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всецело связаны с непосредственной деятельностью организации профсоюза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FFF96C-6CA4-4FE2-A7BD-A64405436916}" type="parTrans" cxnId="{82F58D98-A9FD-4C2B-8909-24B9BC96CB2F}">
      <dgm:prSet/>
      <dgm:spPr/>
      <dgm:t>
        <a:bodyPr/>
        <a:lstStyle/>
        <a:p>
          <a:endParaRPr lang="ru-RU"/>
        </a:p>
      </dgm:t>
    </dgm:pt>
    <dgm:pt modelId="{4CA8298F-0409-4272-83C0-60BFE333051A}" type="sibTrans" cxnId="{82F58D98-A9FD-4C2B-8909-24B9BC96CB2F}">
      <dgm:prSet/>
      <dgm:spPr/>
      <dgm:t>
        <a:bodyPr/>
        <a:lstStyle/>
        <a:p>
          <a:endParaRPr lang="ru-RU"/>
        </a:p>
      </dgm:t>
    </dgm:pt>
    <dgm:pt modelId="{AEE95583-94C1-413A-8C16-F1CED733335F}" type="pres">
      <dgm:prSet presAssocID="{2E61427B-9EC3-4FC2-A1A5-1BE1045DE8D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5AC17F-B72C-4990-8AB6-F7B1F50B046F}" type="pres">
      <dgm:prSet presAssocID="{4C612B97-C9DE-4071-8C05-D831A47F0E24}" presName="root1" presStyleCnt="0"/>
      <dgm:spPr/>
      <dgm:t>
        <a:bodyPr/>
        <a:lstStyle/>
        <a:p>
          <a:endParaRPr lang="ru-RU"/>
        </a:p>
      </dgm:t>
    </dgm:pt>
    <dgm:pt modelId="{20565569-AAD6-4B76-B88B-F06C8A9310B1}" type="pres">
      <dgm:prSet presAssocID="{4C612B97-C9DE-4071-8C05-D831A47F0E24}" presName="LevelOneTextNode" presStyleLbl="node0" presStyleIdx="0" presStyleCnt="1" custScaleX="219642" custScaleY="191413" custLinFactNeighborX="-6726" custLinFactNeighborY="30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E0279B-BECB-486F-92C2-1B687E5A871C}" type="pres">
      <dgm:prSet presAssocID="{4C612B97-C9DE-4071-8C05-D831A47F0E24}" presName="level2hierChild" presStyleCnt="0"/>
      <dgm:spPr/>
      <dgm:t>
        <a:bodyPr/>
        <a:lstStyle/>
        <a:p>
          <a:endParaRPr lang="ru-RU"/>
        </a:p>
      </dgm:t>
    </dgm:pt>
    <dgm:pt modelId="{E371D0F6-AE3F-4D05-9274-1426C5EB28C7}" type="pres">
      <dgm:prSet presAssocID="{8795FB55-EB44-47A3-9630-AE697388E2B5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88610F81-9D1A-458A-9427-EAB64FB26AFC}" type="pres">
      <dgm:prSet presAssocID="{8795FB55-EB44-47A3-9630-AE697388E2B5}" presName="connTx" presStyleLbl="parChTrans1D2" presStyleIdx="0" presStyleCnt="2"/>
      <dgm:spPr/>
      <dgm:t>
        <a:bodyPr/>
        <a:lstStyle/>
        <a:p>
          <a:endParaRPr lang="ru-RU"/>
        </a:p>
      </dgm:t>
    </dgm:pt>
    <dgm:pt modelId="{6206EFE4-B5D9-4A5A-B414-84D9B582FEE8}" type="pres">
      <dgm:prSet presAssocID="{8F248BC9-5BF9-469E-B7B2-BBFA50CF457E}" presName="root2" presStyleCnt="0"/>
      <dgm:spPr/>
      <dgm:t>
        <a:bodyPr/>
        <a:lstStyle/>
        <a:p>
          <a:endParaRPr lang="ru-RU"/>
        </a:p>
      </dgm:t>
    </dgm:pt>
    <dgm:pt modelId="{B6D0125C-9C1C-4DFD-8096-E6A74DA1466E}" type="pres">
      <dgm:prSet presAssocID="{8F248BC9-5BF9-469E-B7B2-BBFA50CF457E}" presName="LevelTwoTextNode" presStyleLbl="node2" presStyleIdx="0" presStyleCnt="2" custScaleX="149434" custScaleY="184402" custLinFactNeighborX="-12067" custLinFactNeighborY="-606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2F37A4-17CC-4EE0-BAE5-654A71D627E7}" type="pres">
      <dgm:prSet presAssocID="{8F248BC9-5BF9-469E-B7B2-BBFA50CF457E}" presName="level3hierChild" presStyleCnt="0"/>
      <dgm:spPr/>
      <dgm:t>
        <a:bodyPr/>
        <a:lstStyle/>
        <a:p>
          <a:endParaRPr lang="ru-RU"/>
        </a:p>
      </dgm:t>
    </dgm:pt>
    <dgm:pt modelId="{5AEC8E1E-B654-419D-9772-8F1F627CC9BD}" type="pres">
      <dgm:prSet presAssocID="{D3ED590B-5C8D-4111-8147-BCD4B3B48B17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C823D206-6A88-4FE9-89E3-8DB3507286AD}" type="pres">
      <dgm:prSet presAssocID="{D3ED590B-5C8D-4111-8147-BCD4B3B48B17}" presName="connTx" presStyleLbl="parChTrans1D3" presStyleIdx="0" presStyleCnt="2"/>
      <dgm:spPr/>
      <dgm:t>
        <a:bodyPr/>
        <a:lstStyle/>
        <a:p>
          <a:endParaRPr lang="ru-RU"/>
        </a:p>
      </dgm:t>
    </dgm:pt>
    <dgm:pt modelId="{4B7FC5A3-468F-40BA-BBEC-466E212DDA51}" type="pres">
      <dgm:prSet presAssocID="{E06B0362-63B0-43BC-A3BE-DB5D26954761}" presName="root2" presStyleCnt="0"/>
      <dgm:spPr/>
      <dgm:t>
        <a:bodyPr/>
        <a:lstStyle/>
        <a:p>
          <a:endParaRPr lang="ru-RU"/>
        </a:p>
      </dgm:t>
    </dgm:pt>
    <dgm:pt modelId="{FCF2CB5E-6583-4FFD-8DCC-EC0652BA9357}" type="pres">
      <dgm:prSet presAssocID="{E06B0362-63B0-43BC-A3BE-DB5D26954761}" presName="LevelTwoTextNode" presStyleLbl="node3" presStyleIdx="0" presStyleCnt="2" custScaleX="312146" custScaleY="531886" custLinFactNeighborX="-15884" custLinFactNeighborY="-666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DA234C-5A53-4E73-BBE0-285BF53EE4A3}" type="pres">
      <dgm:prSet presAssocID="{E06B0362-63B0-43BC-A3BE-DB5D26954761}" presName="level3hierChild" presStyleCnt="0"/>
      <dgm:spPr/>
      <dgm:t>
        <a:bodyPr/>
        <a:lstStyle/>
        <a:p>
          <a:endParaRPr lang="ru-RU"/>
        </a:p>
      </dgm:t>
    </dgm:pt>
    <dgm:pt modelId="{0D4B61AB-66FE-4459-B62A-C52AD9325792}" type="pres">
      <dgm:prSet presAssocID="{4557E899-813B-422F-9ABF-8293053DF833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DFD76C88-2FE0-48BF-8B98-4158EAFE9426}" type="pres">
      <dgm:prSet presAssocID="{4557E899-813B-422F-9ABF-8293053DF833}" presName="connTx" presStyleLbl="parChTrans1D2" presStyleIdx="1" presStyleCnt="2"/>
      <dgm:spPr/>
      <dgm:t>
        <a:bodyPr/>
        <a:lstStyle/>
        <a:p>
          <a:endParaRPr lang="ru-RU"/>
        </a:p>
      </dgm:t>
    </dgm:pt>
    <dgm:pt modelId="{CE6C333E-CA9B-4300-B61E-46A4075FC2CF}" type="pres">
      <dgm:prSet presAssocID="{7AA665C8-928A-4FA9-8075-44FBAF5B73D3}" presName="root2" presStyleCnt="0"/>
      <dgm:spPr/>
      <dgm:t>
        <a:bodyPr/>
        <a:lstStyle/>
        <a:p>
          <a:endParaRPr lang="ru-RU"/>
        </a:p>
      </dgm:t>
    </dgm:pt>
    <dgm:pt modelId="{8432AC32-6B6A-4874-BB3A-68526214777A}" type="pres">
      <dgm:prSet presAssocID="{7AA665C8-928A-4FA9-8075-44FBAF5B73D3}" presName="LevelTwoTextNode" presStyleLbl="node2" presStyleIdx="1" presStyleCnt="2" custScaleX="163733" custScaleY="181096" custLinFactNeighborX="-12558" custLinFactNeighborY="489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D436A2-45E1-4135-B113-8DE0F3F75A5A}" type="pres">
      <dgm:prSet presAssocID="{7AA665C8-928A-4FA9-8075-44FBAF5B73D3}" presName="level3hierChild" presStyleCnt="0"/>
      <dgm:spPr/>
      <dgm:t>
        <a:bodyPr/>
        <a:lstStyle/>
        <a:p>
          <a:endParaRPr lang="ru-RU"/>
        </a:p>
      </dgm:t>
    </dgm:pt>
    <dgm:pt modelId="{5AEF08C1-04BE-4396-8D67-A2FDBA73DCCB}" type="pres">
      <dgm:prSet presAssocID="{58FFF96C-6CA4-4FE2-A7BD-A64405436916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0B50E567-DE0F-4AB4-BA3C-E9FF0812D3B5}" type="pres">
      <dgm:prSet presAssocID="{58FFF96C-6CA4-4FE2-A7BD-A64405436916}" presName="connTx" presStyleLbl="parChTrans1D3" presStyleIdx="1" presStyleCnt="2"/>
      <dgm:spPr/>
      <dgm:t>
        <a:bodyPr/>
        <a:lstStyle/>
        <a:p>
          <a:endParaRPr lang="ru-RU"/>
        </a:p>
      </dgm:t>
    </dgm:pt>
    <dgm:pt modelId="{D963949A-1352-47C9-9BBB-E096F08D9144}" type="pres">
      <dgm:prSet presAssocID="{DD0B47CA-1662-4F29-B8AA-63F1CDA3FBEA}" presName="root2" presStyleCnt="0"/>
      <dgm:spPr/>
      <dgm:t>
        <a:bodyPr/>
        <a:lstStyle/>
        <a:p>
          <a:endParaRPr lang="ru-RU"/>
        </a:p>
      </dgm:t>
    </dgm:pt>
    <dgm:pt modelId="{643C631F-3FB1-41A5-A612-D3379A58358A}" type="pres">
      <dgm:prSet presAssocID="{DD0B47CA-1662-4F29-B8AA-63F1CDA3FBEA}" presName="LevelTwoTextNode" presStyleLbl="node3" presStyleIdx="1" presStyleCnt="2" custScaleX="275414" custScaleY="330319" custLinFactNeighborX="-11374" custLinFactNeighborY="535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D8C651-D8BA-480D-8D47-189C548F0E91}" type="pres">
      <dgm:prSet presAssocID="{DD0B47CA-1662-4F29-B8AA-63F1CDA3FBEA}" presName="level3hierChild" presStyleCnt="0"/>
      <dgm:spPr/>
      <dgm:t>
        <a:bodyPr/>
        <a:lstStyle/>
        <a:p>
          <a:endParaRPr lang="ru-RU"/>
        </a:p>
      </dgm:t>
    </dgm:pt>
  </dgm:ptLst>
  <dgm:cxnLst>
    <dgm:cxn modelId="{160A2DD5-4E86-4D39-94FD-3C93E3DF3851}" type="presOf" srcId="{DD0B47CA-1662-4F29-B8AA-63F1CDA3FBEA}" destId="{643C631F-3FB1-41A5-A612-D3379A58358A}" srcOrd="0" destOrd="0" presId="urn:microsoft.com/office/officeart/2005/8/layout/hierarchy2"/>
    <dgm:cxn modelId="{52EF5220-8109-4A50-9D49-1855C15BAEA9}" type="presOf" srcId="{8795FB55-EB44-47A3-9630-AE697388E2B5}" destId="{E371D0F6-AE3F-4D05-9274-1426C5EB28C7}" srcOrd="0" destOrd="0" presId="urn:microsoft.com/office/officeart/2005/8/layout/hierarchy2"/>
    <dgm:cxn modelId="{B247EF51-DC03-46EF-B09D-13EF2C47D424}" type="presOf" srcId="{8795FB55-EB44-47A3-9630-AE697388E2B5}" destId="{88610F81-9D1A-458A-9427-EAB64FB26AFC}" srcOrd="1" destOrd="0" presId="urn:microsoft.com/office/officeart/2005/8/layout/hierarchy2"/>
    <dgm:cxn modelId="{C1BA47F2-2EA3-4113-A13D-766AE2255542}" type="presOf" srcId="{2E61427B-9EC3-4FC2-A1A5-1BE1045DE8D9}" destId="{AEE95583-94C1-413A-8C16-F1CED733335F}" srcOrd="0" destOrd="0" presId="urn:microsoft.com/office/officeart/2005/8/layout/hierarchy2"/>
    <dgm:cxn modelId="{CE059B0F-7BCD-409F-8D11-99C3052AAA4A}" type="presOf" srcId="{4C612B97-C9DE-4071-8C05-D831A47F0E24}" destId="{20565569-AAD6-4B76-B88B-F06C8A9310B1}" srcOrd="0" destOrd="0" presId="urn:microsoft.com/office/officeart/2005/8/layout/hierarchy2"/>
    <dgm:cxn modelId="{4329D8C7-1737-4E23-8675-3685651AB6CD}" type="presOf" srcId="{58FFF96C-6CA4-4FE2-A7BD-A64405436916}" destId="{5AEF08C1-04BE-4396-8D67-A2FDBA73DCCB}" srcOrd="0" destOrd="0" presId="urn:microsoft.com/office/officeart/2005/8/layout/hierarchy2"/>
    <dgm:cxn modelId="{7E9FB2F1-C363-4190-9E4B-6AE0C019B108}" type="presOf" srcId="{8F248BC9-5BF9-469E-B7B2-BBFA50CF457E}" destId="{B6D0125C-9C1C-4DFD-8096-E6A74DA1466E}" srcOrd="0" destOrd="0" presId="urn:microsoft.com/office/officeart/2005/8/layout/hierarchy2"/>
    <dgm:cxn modelId="{3BD9DD57-A275-4DCA-B610-BF23DEB0C681}" type="presOf" srcId="{E06B0362-63B0-43BC-A3BE-DB5D26954761}" destId="{FCF2CB5E-6583-4FFD-8DCC-EC0652BA9357}" srcOrd="0" destOrd="0" presId="urn:microsoft.com/office/officeart/2005/8/layout/hierarchy2"/>
    <dgm:cxn modelId="{82F58D98-A9FD-4C2B-8909-24B9BC96CB2F}" srcId="{7AA665C8-928A-4FA9-8075-44FBAF5B73D3}" destId="{DD0B47CA-1662-4F29-B8AA-63F1CDA3FBEA}" srcOrd="0" destOrd="0" parTransId="{58FFF96C-6CA4-4FE2-A7BD-A64405436916}" sibTransId="{4CA8298F-0409-4272-83C0-60BFE333051A}"/>
    <dgm:cxn modelId="{F5BE281F-CB1B-477B-A7D5-A6C92B9DA9F8}" srcId="{8F248BC9-5BF9-469E-B7B2-BBFA50CF457E}" destId="{E06B0362-63B0-43BC-A3BE-DB5D26954761}" srcOrd="0" destOrd="0" parTransId="{D3ED590B-5C8D-4111-8147-BCD4B3B48B17}" sibTransId="{5CC089F8-F9EB-4E0C-9410-AEA7231A7F88}"/>
    <dgm:cxn modelId="{57B1315E-EE57-4D3D-8498-F129E26BED3A}" srcId="{4C612B97-C9DE-4071-8C05-D831A47F0E24}" destId="{8F248BC9-5BF9-469E-B7B2-BBFA50CF457E}" srcOrd="0" destOrd="0" parTransId="{8795FB55-EB44-47A3-9630-AE697388E2B5}" sibTransId="{688FBB63-ED19-4C84-8B9B-9C71EB13600C}"/>
    <dgm:cxn modelId="{9005C212-D6D9-4BBF-868D-ACC83580E121}" type="presOf" srcId="{58FFF96C-6CA4-4FE2-A7BD-A64405436916}" destId="{0B50E567-DE0F-4AB4-BA3C-E9FF0812D3B5}" srcOrd="1" destOrd="0" presId="urn:microsoft.com/office/officeart/2005/8/layout/hierarchy2"/>
    <dgm:cxn modelId="{2047D016-5F0E-4C4D-9F98-A158848B9FF5}" type="presOf" srcId="{4557E899-813B-422F-9ABF-8293053DF833}" destId="{0D4B61AB-66FE-4459-B62A-C52AD9325792}" srcOrd="0" destOrd="0" presId="urn:microsoft.com/office/officeart/2005/8/layout/hierarchy2"/>
    <dgm:cxn modelId="{DEC58585-0E90-4419-B460-7E3463A09CC2}" srcId="{2E61427B-9EC3-4FC2-A1A5-1BE1045DE8D9}" destId="{4C612B97-C9DE-4071-8C05-D831A47F0E24}" srcOrd="0" destOrd="0" parTransId="{2EA81511-F5C5-415D-B165-72D272892F8F}" sibTransId="{6500C813-3096-4867-B009-2ADA38986F1F}"/>
    <dgm:cxn modelId="{0FB4D851-CF05-42AF-89F7-3881764E6951}" type="presOf" srcId="{7AA665C8-928A-4FA9-8075-44FBAF5B73D3}" destId="{8432AC32-6B6A-4874-BB3A-68526214777A}" srcOrd="0" destOrd="0" presId="urn:microsoft.com/office/officeart/2005/8/layout/hierarchy2"/>
    <dgm:cxn modelId="{409B61BD-2E56-4CC0-9A3F-1952785CC315}" type="presOf" srcId="{4557E899-813B-422F-9ABF-8293053DF833}" destId="{DFD76C88-2FE0-48BF-8B98-4158EAFE9426}" srcOrd="1" destOrd="0" presId="urn:microsoft.com/office/officeart/2005/8/layout/hierarchy2"/>
    <dgm:cxn modelId="{19D5B1AB-DBB1-4687-84C8-E5329B814D57}" srcId="{4C612B97-C9DE-4071-8C05-D831A47F0E24}" destId="{7AA665C8-928A-4FA9-8075-44FBAF5B73D3}" srcOrd="1" destOrd="0" parTransId="{4557E899-813B-422F-9ABF-8293053DF833}" sibTransId="{806DAAA3-6DB7-4F66-8CEE-62B5DA0C4CBD}"/>
    <dgm:cxn modelId="{4D8D74AA-69E8-42A8-88C8-0ABD8EFECD09}" type="presOf" srcId="{D3ED590B-5C8D-4111-8147-BCD4B3B48B17}" destId="{5AEC8E1E-B654-419D-9772-8F1F627CC9BD}" srcOrd="0" destOrd="0" presId="urn:microsoft.com/office/officeart/2005/8/layout/hierarchy2"/>
    <dgm:cxn modelId="{A1294D63-13F6-47C8-83C1-926850921308}" type="presOf" srcId="{D3ED590B-5C8D-4111-8147-BCD4B3B48B17}" destId="{C823D206-6A88-4FE9-89E3-8DB3507286AD}" srcOrd="1" destOrd="0" presId="urn:microsoft.com/office/officeart/2005/8/layout/hierarchy2"/>
    <dgm:cxn modelId="{215BE649-8F38-4D2F-96EB-5C16E7B63223}" type="presParOf" srcId="{AEE95583-94C1-413A-8C16-F1CED733335F}" destId="{955AC17F-B72C-4990-8AB6-F7B1F50B046F}" srcOrd="0" destOrd="0" presId="urn:microsoft.com/office/officeart/2005/8/layout/hierarchy2"/>
    <dgm:cxn modelId="{20A2E1E3-649B-49AA-801B-E3B8248D53D2}" type="presParOf" srcId="{955AC17F-B72C-4990-8AB6-F7B1F50B046F}" destId="{20565569-AAD6-4B76-B88B-F06C8A9310B1}" srcOrd="0" destOrd="0" presId="urn:microsoft.com/office/officeart/2005/8/layout/hierarchy2"/>
    <dgm:cxn modelId="{0CA03294-1B92-4EB8-A326-2468C6660FBF}" type="presParOf" srcId="{955AC17F-B72C-4990-8AB6-F7B1F50B046F}" destId="{54E0279B-BECB-486F-92C2-1B687E5A871C}" srcOrd="1" destOrd="0" presId="urn:microsoft.com/office/officeart/2005/8/layout/hierarchy2"/>
    <dgm:cxn modelId="{E2BD1F1E-C585-4AB0-A63E-3A2EA3905A93}" type="presParOf" srcId="{54E0279B-BECB-486F-92C2-1B687E5A871C}" destId="{E371D0F6-AE3F-4D05-9274-1426C5EB28C7}" srcOrd="0" destOrd="0" presId="urn:microsoft.com/office/officeart/2005/8/layout/hierarchy2"/>
    <dgm:cxn modelId="{83172E56-A197-40E9-81FC-C7C8AA1D8926}" type="presParOf" srcId="{E371D0F6-AE3F-4D05-9274-1426C5EB28C7}" destId="{88610F81-9D1A-458A-9427-EAB64FB26AFC}" srcOrd="0" destOrd="0" presId="urn:microsoft.com/office/officeart/2005/8/layout/hierarchy2"/>
    <dgm:cxn modelId="{2603ABE6-7339-455F-903D-95141989260D}" type="presParOf" srcId="{54E0279B-BECB-486F-92C2-1B687E5A871C}" destId="{6206EFE4-B5D9-4A5A-B414-84D9B582FEE8}" srcOrd="1" destOrd="0" presId="urn:microsoft.com/office/officeart/2005/8/layout/hierarchy2"/>
    <dgm:cxn modelId="{11F70D0E-6EEC-4F50-B71A-73CD362ECA00}" type="presParOf" srcId="{6206EFE4-B5D9-4A5A-B414-84D9B582FEE8}" destId="{B6D0125C-9C1C-4DFD-8096-E6A74DA1466E}" srcOrd="0" destOrd="0" presId="urn:microsoft.com/office/officeart/2005/8/layout/hierarchy2"/>
    <dgm:cxn modelId="{5D355ED7-1CA9-4B50-977D-4CBF481459B5}" type="presParOf" srcId="{6206EFE4-B5D9-4A5A-B414-84D9B582FEE8}" destId="{282F37A4-17CC-4EE0-BAE5-654A71D627E7}" srcOrd="1" destOrd="0" presId="urn:microsoft.com/office/officeart/2005/8/layout/hierarchy2"/>
    <dgm:cxn modelId="{BC23C25D-52C1-41FC-8E0F-020B88C2275F}" type="presParOf" srcId="{282F37A4-17CC-4EE0-BAE5-654A71D627E7}" destId="{5AEC8E1E-B654-419D-9772-8F1F627CC9BD}" srcOrd="0" destOrd="0" presId="urn:microsoft.com/office/officeart/2005/8/layout/hierarchy2"/>
    <dgm:cxn modelId="{4F4A5673-7A79-4E59-87EA-6B1F88274936}" type="presParOf" srcId="{5AEC8E1E-B654-419D-9772-8F1F627CC9BD}" destId="{C823D206-6A88-4FE9-89E3-8DB3507286AD}" srcOrd="0" destOrd="0" presId="urn:microsoft.com/office/officeart/2005/8/layout/hierarchy2"/>
    <dgm:cxn modelId="{25B1FCF2-6330-4E6B-9FAB-D269E114AC2C}" type="presParOf" srcId="{282F37A4-17CC-4EE0-BAE5-654A71D627E7}" destId="{4B7FC5A3-468F-40BA-BBEC-466E212DDA51}" srcOrd="1" destOrd="0" presId="urn:microsoft.com/office/officeart/2005/8/layout/hierarchy2"/>
    <dgm:cxn modelId="{16AFCAC9-086B-4882-8E40-7D8EE9FA8F14}" type="presParOf" srcId="{4B7FC5A3-468F-40BA-BBEC-466E212DDA51}" destId="{FCF2CB5E-6583-4FFD-8DCC-EC0652BA9357}" srcOrd="0" destOrd="0" presId="urn:microsoft.com/office/officeart/2005/8/layout/hierarchy2"/>
    <dgm:cxn modelId="{7FA8FFBD-88C2-47F3-B95B-DBAF986E23A7}" type="presParOf" srcId="{4B7FC5A3-468F-40BA-BBEC-466E212DDA51}" destId="{B5DA234C-5A53-4E73-BBE0-285BF53EE4A3}" srcOrd="1" destOrd="0" presId="urn:microsoft.com/office/officeart/2005/8/layout/hierarchy2"/>
    <dgm:cxn modelId="{A91B9C6C-6B17-4985-AF3D-00C6E2D04141}" type="presParOf" srcId="{54E0279B-BECB-486F-92C2-1B687E5A871C}" destId="{0D4B61AB-66FE-4459-B62A-C52AD9325792}" srcOrd="2" destOrd="0" presId="urn:microsoft.com/office/officeart/2005/8/layout/hierarchy2"/>
    <dgm:cxn modelId="{B674AB95-397D-4C6F-AADD-9E5F9CDF65F6}" type="presParOf" srcId="{0D4B61AB-66FE-4459-B62A-C52AD9325792}" destId="{DFD76C88-2FE0-48BF-8B98-4158EAFE9426}" srcOrd="0" destOrd="0" presId="urn:microsoft.com/office/officeart/2005/8/layout/hierarchy2"/>
    <dgm:cxn modelId="{D8692CA2-ADDA-4959-8010-B6F2DD85024F}" type="presParOf" srcId="{54E0279B-BECB-486F-92C2-1B687E5A871C}" destId="{CE6C333E-CA9B-4300-B61E-46A4075FC2CF}" srcOrd="3" destOrd="0" presId="urn:microsoft.com/office/officeart/2005/8/layout/hierarchy2"/>
    <dgm:cxn modelId="{111F4504-CDDE-4C1A-84CD-17979FC759A8}" type="presParOf" srcId="{CE6C333E-CA9B-4300-B61E-46A4075FC2CF}" destId="{8432AC32-6B6A-4874-BB3A-68526214777A}" srcOrd="0" destOrd="0" presId="urn:microsoft.com/office/officeart/2005/8/layout/hierarchy2"/>
    <dgm:cxn modelId="{F1FD3F21-D38F-4EE9-BF27-DAADC30ED199}" type="presParOf" srcId="{CE6C333E-CA9B-4300-B61E-46A4075FC2CF}" destId="{BBD436A2-45E1-4135-B113-8DE0F3F75A5A}" srcOrd="1" destOrd="0" presId="urn:microsoft.com/office/officeart/2005/8/layout/hierarchy2"/>
    <dgm:cxn modelId="{573E84E3-75E4-4396-AF74-F516FBBC8BB7}" type="presParOf" srcId="{BBD436A2-45E1-4135-B113-8DE0F3F75A5A}" destId="{5AEF08C1-04BE-4396-8D67-A2FDBA73DCCB}" srcOrd="0" destOrd="0" presId="urn:microsoft.com/office/officeart/2005/8/layout/hierarchy2"/>
    <dgm:cxn modelId="{F4F153B0-BFB2-4EFF-94D9-6AFC416776F0}" type="presParOf" srcId="{5AEF08C1-04BE-4396-8D67-A2FDBA73DCCB}" destId="{0B50E567-DE0F-4AB4-BA3C-E9FF0812D3B5}" srcOrd="0" destOrd="0" presId="urn:microsoft.com/office/officeart/2005/8/layout/hierarchy2"/>
    <dgm:cxn modelId="{492DB343-9740-4566-879F-A47ADA32C81D}" type="presParOf" srcId="{BBD436A2-45E1-4135-B113-8DE0F3F75A5A}" destId="{D963949A-1352-47C9-9BBB-E096F08D9144}" srcOrd="1" destOrd="0" presId="urn:microsoft.com/office/officeart/2005/8/layout/hierarchy2"/>
    <dgm:cxn modelId="{7C38AAFA-A70E-439F-A853-766E0A0D520C}" type="presParOf" srcId="{D963949A-1352-47C9-9BBB-E096F08D9144}" destId="{643C631F-3FB1-41A5-A612-D3379A58358A}" srcOrd="0" destOrd="0" presId="urn:microsoft.com/office/officeart/2005/8/layout/hierarchy2"/>
    <dgm:cxn modelId="{13B19053-364E-4C02-8B2A-6D7B8865C4A0}" type="presParOf" srcId="{D963949A-1352-47C9-9BBB-E096F08D9144}" destId="{4FD8C651-D8BA-480D-8D47-189C548F0E9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DE5771-BA5B-4196-A8C7-CAC8E5AC6880}" type="doc">
      <dgm:prSet loTypeId="urn:microsoft.com/office/officeart/2005/8/layout/vList3#3" loCatId="list" qsTypeId="urn:microsoft.com/office/officeart/2005/8/quickstyle/simple1" qsCatId="simple" csTypeId="urn:microsoft.com/office/officeart/2005/8/colors/accent2_2" csCatId="accent2" phldr="1"/>
      <dgm:spPr/>
    </dgm:pt>
    <dgm:pt modelId="{C9C3FCBD-B954-480D-ACBF-8ACDA2FEB3C9}">
      <dgm:prSet phldrT="[Текст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smtClean="0"/>
            <a:t>Маргиналы</a:t>
          </a:r>
          <a:endParaRPr lang="ru-RU" dirty="0"/>
        </a:p>
      </dgm:t>
    </dgm:pt>
    <dgm:pt modelId="{925F1784-F437-419F-BFE0-9EBD189C9E9D}" type="parTrans" cxnId="{78340F95-4D3C-4642-88F1-BC525200C3BB}">
      <dgm:prSet/>
      <dgm:spPr/>
      <dgm:t>
        <a:bodyPr/>
        <a:lstStyle/>
        <a:p>
          <a:endParaRPr lang="ru-RU"/>
        </a:p>
      </dgm:t>
    </dgm:pt>
    <dgm:pt modelId="{27461F90-21EE-422F-BD00-E71B11AC7BB5}" type="sibTrans" cxnId="{78340F95-4D3C-4642-88F1-BC525200C3BB}">
      <dgm:prSet/>
      <dgm:spPr/>
      <dgm:t>
        <a:bodyPr/>
        <a:lstStyle/>
        <a:p>
          <a:endParaRPr lang="ru-RU"/>
        </a:p>
      </dgm:t>
    </dgm:pt>
    <dgm:pt modelId="{2026EFC3-6523-4976-A2B2-F1A7181CB24F}">
      <dgm:prSet phldrT="[Текст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err="1" smtClean="0"/>
            <a:t>Статусники</a:t>
          </a:r>
          <a:endParaRPr lang="ru-RU" dirty="0"/>
        </a:p>
      </dgm:t>
    </dgm:pt>
    <dgm:pt modelId="{32270C17-32D8-476F-9DB3-E418FFEA89E6}" type="parTrans" cxnId="{75ED3B29-B6B8-4B8F-A8F5-905C09243EB7}">
      <dgm:prSet/>
      <dgm:spPr/>
      <dgm:t>
        <a:bodyPr/>
        <a:lstStyle/>
        <a:p>
          <a:endParaRPr lang="ru-RU"/>
        </a:p>
      </dgm:t>
    </dgm:pt>
    <dgm:pt modelId="{A9CFC3CA-D55A-4E6F-B88D-9BFC4FD1D299}" type="sibTrans" cxnId="{75ED3B29-B6B8-4B8F-A8F5-905C09243EB7}">
      <dgm:prSet/>
      <dgm:spPr/>
      <dgm:t>
        <a:bodyPr/>
        <a:lstStyle/>
        <a:p>
          <a:endParaRPr lang="ru-RU"/>
        </a:p>
      </dgm:t>
    </dgm:pt>
    <dgm:pt modelId="{6FBD97FF-6E8A-40E3-A166-F1AF8E32B3B3}">
      <dgm:prSet phldrT="[Текст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Хоббиты</a:t>
          </a:r>
          <a:r>
            <a:rPr lang="ru-RU" dirty="0" smtClean="0"/>
            <a:t>»</a:t>
          </a:r>
          <a:endParaRPr lang="ru-RU" dirty="0"/>
        </a:p>
      </dgm:t>
    </dgm:pt>
    <dgm:pt modelId="{B41463D3-A785-4820-B957-DD679DF34457}" type="parTrans" cxnId="{742353A0-0FE2-44CF-99BC-0942E21C808D}">
      <dgm:prSet/>
      <dgm:spPr/>
      <dgm:t>
        <a:bodyPr/>
        <a:lstStyle/>
        <a:p>
          <a:endParaRPr lang="ru-RU"/>
        </a:p>
      </dgm:t>
    </dgm:pt>
    <dgm:pt modelId="{5CBB23CA-785F-44F5-BA22-C711D7185C8B}" type="sibTrans" cxnId="{742353A0-0FE2-44CF-99BC-0942E21C808D}">
      <dgm:prSet/>
      <dgm:spPr/>
      <dgm:t>
        <a:bodyPr/>
        <a:lstStyle/>
        <a:p>
          <a:endParaRPr lang="ru-RU"/>
        </a:p>
      </dgm:t>
    </dgm:pt>
    <dgm:pt modelId="{AB8384A2-9767-46F1-B8C9-F603B6DC9805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smtClean="0"/>
            <a:t>Романтики</a:t>
          </a:r>
          <a:endParaRPr lang="ru-RU" dirty="0"/>
        </a:p>
      </dgm:t>
    </dgm:pt>
    <dgm:pt modelId="{EC3F670E-9166-40D5-9C38-B8573EE97C88}" type="parTrans" cxnId="{1DAFA9E8-ADFB-4388-AB72-FD88E09D2AEF}">
      <dgm:prSet/>
      <dgm:spPr/>
      <dgm:t>
        <a:bodyPr/>
        <a:lstStyle/>
        <a:p>
          <a:endParaRPr lang="ru-RU"/>
        </a:p>
      </dgm:t>
    </dgm:pt>
    <dgm:pt modelId="{119D7C1D-C642-419A-8D83-D810CEFE75B1}" type="sibTrans" cxnId="{1DAFA9E8-ADFB-4388-AB72-FD88E09D2AEF}">
      <dgm:prSet/>
      <dgm:spPr/>
      <dgm:t>
        <a:bodyPr/>
        <a:lstStyle/>
        <a:p>
          <a:endParaRPr lang="ru-RU"/>
        </a:p>
      </dgm:t>
    </dgm:pt>
    <dgm:pt modelId="{2D8F8925-CCF5-4450-A3FE-F50B577B7FCD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err="1" smtClean="0"/>
            <a:t>Результатники</a:t>
          </a:r>
          <a:endParaRPr lang="ru-RU" dirty="0"/>
        </a:p>
      </dgm:t>
    </dgm:pt>
    <dgm:pt modelId="{3B7AF132-24A9-46DA-A96E-B4E1C4B0D6A8}" type="parTrans" cxnId="{0A6F0D85-B231-41A5-A701-BA5E940DF6D4}">
      <dgm:prSet/>
      <dgm:spPr/>
      <dgm:t>
        <a:bodyPr/>
        <a:lstStyle/>
        <a:p>
          <a:endParaRPr lang="ru-RU"/>
        </a:p>
      </dgm:t>
    </dgm:pt>
    <dgm:pt modelId="{21E90ED4-54CD-46AA-BD9B-785696861305}" type="sibTrans" cxnId="{0A6F0D85-B231-41A5-A701-BA5E940DF6D4}">
      <dgm:prSet/>
      <dgm:spPr/>
      <dgm:t>
        <a:bodyPr/>
        <a:lstStyle/>
        <a:p>
          <a:endParaRPr lang="ru-RU"/>
        </a:p>
      </dgm:t>
    </dgm:pt>
    <dgm:pt modelId="{5ED207E0-3502-455F-AC71-5599BD240FAA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err="1" smtClean="0"/>
            <a:t>Идейники</a:t>
          </a:r>
          <a:r>
            <a:rPr lang="ru-RU" dirty="0" smtClean="0"/>
            <a:t>/</a:t>
          </a:r>
          <a:r>
            <a:rPr lang="ru-RU" dirty="0" err="1" smtClean="0"/>
            <a:t>коллективники</a:t>
          </a:r>
          <a:endParaRPr lang="ru-RU" dirty="0"/>
        </a:p>
      </dgm:t>
    </dgm:pt>
    <dgm:pt modelId="{24749BC3-E45C-4C12-A134-3F56DC9B8583}" type="parTrans" cxnId="{BFE0EAD8-FAA5-43A7-AECF-CBD5E3A9292C}">
      <dgm:prSet/>
      <dgm:spPr/>
      <dgm:t>
        <a:bodyPr/>
        <a:lstStyle/>
        <a:p>
          <a:endParaRPr lang="ru-RU"/>
        </a:p>
      </dgm:t>
    </dgm:pt>
    <dgm:pt modelId="{0EDC7842-95C6-4F2E-8ED6-B3003D925345}" type="sibTrans" cxnId="{BFE0EAD8-FAA5-43A7-AECF-CBD5E3A9292C}">
      <dgm:prSet/>
      <dgm:spPr/>
      <dgm:t>
        <a:bodyPr/>
        <a:lstStyle/>
        <a:p>
          <a:endParaRPr lang="ru-RU"/>
        </a:p>
      </dgm:t>
    </dgm:pt>
    <dgm:pt modelId="{DFFAAAF9-6CA3-4942-9969-AA72E3E15B9D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dirty="0" smtClean="0"/>
            <a:t>Денежники</a:t>
          </a:r>
          <a:endParaRPr lang="ru-RU" dirty="0"/>
        </a:p>
      </dgm:t>
    </dgm:pt>
    <dgm:pt modelId="{6FB2D135-EE0B-4421-8FC0-F7F05DC25468}" type="parTrans" cxnId="{DFFBD772-85C7-4864-9829-8C3426DB17D5}">
      <dgm:prSet/>
      <dgm:spPr/>
      <dgm:t>
        <a:bodyPr/>
        <a:lstStyle/>
        <a:p>
          <a:endParaRPr lang="ru-RU"/>
        </a:p>
      </dgm:t>
    </dgm:pt>
    <dgm:pt modelId="{3EE653BF-7110-4C3D-9840-B45AFCDBC4C6}" type="sibTrans" cxnId="{DFFBD772-85C7-4864-9829-8C3426DB17D5}">
      <dgm:prSet/>
      <dgm:spPr/>
      <dgm:t>
        <a:bodyPr/>
        <a:lstStyle/>
        <a:p>
          <a:endParaRPr lang="ru-RU"/>
        </a:p>
      </dgm:t>
    </dgm:pt>
    <dgm:pt modelId="{EAFACDC9-F16C-420A-A663-C11EAEF52C8B}" type="pres">
      <dgm:prSet presAssocID="{A7DE5771-BA5B-4196-A8C7-CAC8E5AC6880}" presName="linearFlow" presStyleCnt="0">
        <dgm:presLayoutVars>
          <dgm:dir/>
          <dgm:resizeHandles val="exact"/>
        </dgm:presLayoutVars>
      </dgm:prSet>
      <dgm:spPr/>
    </dgm:pt>
    <dgm:pt modelId="{520F6B58-139C-4657-ACD5-C601FEF9DFA6}" type="pres">
      <dgm:prSet presAssocID="{C9C3FCBD-B954-480D-ACBF-8ACDA2FEB3C9}" presName="composite" presStyleCnt="0"/>
      <dgm:spPr/>
    </dgm:pt>
    <dgm:pt modelId="{DE968270-617A-4171-93AD-B100404542E9}" type="pres">
      <dgm:prSet presAssocID="{C9C3FCBD-B954-480D-ACBF-8ACDA2FEB3C9}" presName="imgShp" presStyleLbl="fgImgPlace1" presStyleIdx="0" presStyleCnt="7"/>
      <dgm:spPr/>
    </dgm:pt>
    <dgm:pt modelId="{36F3ECBA-79F6-4C04-B43C-878210163B19}" type="pres">
      <dgm:prSet presAssocID="{C9C3FCBD-B954-480D-ACBF-8ACDA2FEB3C9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FFB91-0E36-4006-B90D-AFD3ADCA10FD}" type="pres">
      <dgm:prSet presAssocID="{27461F90-21EE-422F-BD00-E71B11AC7BB5}" presName="spacing" presStyleCnt="0"/>
      <dgm:spPr/>
    </dgm:pt>
    <dgm:pt modelId="{6C71144C-621E-49C7-B9E6-2B76F9D4DEDF}" type="pres">
      <dgm:prSet presAssocID="{DFFAAAF9-6CA3-4942-9969-AA72E3E15B9D}" presName="composite" presStyleCnt="0"/>
      <dgm:spPr/>
    </dgm:pt>
    <dgm:pt modelId="{890082F7-A509-4DE2-B096-B00F4B3A89D2}" type="pres">
      <dgm:prSet presAssocID="{DFFAAAF9-6CA3-4942-9969-AA72E3E15B9D}" presName="imgShp" presStyleLbl="fgImgPlace1" presStyleIdx="1" presStyleCnt="7"/>
      <dgm:spPr/>
    </dgm:pt>
    <dgm:pt modelId="{6EA1ECB5-A43B-42E8-B904-DA4064C76483}" type="pres">
      <dgm:prSet presAssocID="{DFFAAAF9-6CA3-4942-9969-AA72E3E15B9D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FCA73-B886-416F-BDFF-1E4865DECC02}" type="pres">
      <dgm:prSet presAssocID="{3EE653BF-7110-4C3D-9840-B45AFCDBC4C6}" presName="spacing" presStyleCnt="0"/>
      <dgm:spPr/>
    </dgm:pt>
    <dgm:pt modelId="{B0E1C48D-9222-4214-8334-273106963031}" type="pres">
      <dgm:prSet presAssocID="{2026EFC3-6523-4976-A2B2-F1A7181CB24F}" presName="composite" presStyleCnt="0"/>
      <dgm:spPr/>
    </dgm:pt>
    <dgm:pt modelId="{4B9E2330-ECC2-4456-8053-8585A10C2851}" type="pres">
      <dgm:prSet presAssocID="{2026EFC3-6523-4976-A2B2-F1A7181CB24F}" presName="imgShp" presStyleLbl="fgImgPlace1" presStyleIdx="2" presStyleCnt="7"/>
      <dgm:spPr/>
    </dgm:pt>
    <dgm:pt modelId="{ACCFF2FB-1621-4EA5-8F6C-6368CC50CDA1}" type="pres">
      <dgm:prSet presAssocID="{2026EFC3-6523-4976-A2B2-F1A7181CB24F}" presName="txShp" presStyleLbl="node1" presStyleIdx="2" presStyleCnt="7" custLinFactNeighborX="460" custLinFactNeighborY="-9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12B17-DE38-4DAB-A948-3449E780A545}" type="pres">
      <dgm:prSet presAssocID="{A9CFC3CA-D55A-4E6F-B88D-9BFC4FD1D299}" presName="spacing" presStyleCnt="0"/>
      <dgm:spPr/>
    </dgm:pt>
    <dgm:pt modelId="{C13784BC-93E7-47B7-BD97-526F8D23DDA3}" type="pres">
      <dgm:prSet presAssocID="{6FBD97FF-6E8A-40E3-A166-F1AF8E32B3B3}" presName="composite" presStyleCnt="0"/>
      <dgm:spPr/>
    </dgm:pt>
    <dgm:pt modelId="{EACDE3C4-6CCD-4B08-820B-CD4CB9677065}" type="pres">
      <dgm:prSet presAssocID="{6FBD97FF-6E8A-40E3-A166-F1AF8E32B3B3}" presName="imgShp" presStyleLbl="fgImgPlace1" presStyleIdx="3" presStyleCnt="7"/>
      <dgm:spPr/>
    </dgm:pt>
    <dgm:pt modelId="{DC6EA7BE-55E0-461F-88CC-98AF0096EC8E}" type="pres">
      <dgm:prSet presAssocID="{6FBD97FF-6E8A-40E3-A166-F1AF8E32B3B3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E47CA-B8B4-41EB-9B89-AA2939711BF8}" type="pres">
      <dgm:prSet presAssocID="{5CBB23CA-785F-44F5-BA22-C711D7185C8B}" presName="spacing" presStyleCnt="0"/>
      <dgm:spPr/>
    </dgm:pt>
    <dgm:pt modelId="{ACA8574B-66AD-4300-9B11-163E502812BA}" type="pres">
      <dgm:prSet presAssocID="{AB8384A2-9767-46F1-B8C9-F603B6DC9805}" presName="composite" presStyleCnt="0"/>
      <dgm:spPr/>
    </dgm:pt>
    <dgm:pt modelId="{9C520802-C230-4667-BDF4-3CC5D450E953}" type="pres">
      <dgm:prSet presAssocID="{AB8384A2-9767-46F1-B8C9-F603B6DC9805}" presName="imgShp" presStyleLbl="fgImgPlace1" presStyleIdx="4" presStyleCnt="7"/>
      <dgm:spPr/>
    </dgm:pt>
    <dgm:pt modelId="{463A0162-7DA5-4E79-8BF9-0F5B0E8E492F}" type="pres">
      <dgm:prSet presAssocID="{AB8384A2-9767-46F1-B8C9-F603B6DC9805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CAE2B-691A-42F0-9914-418F71A6A42A}" type="pres">
      <dgm:prSet presAssocID="{119D7C1D-C642-419A-8D83-D810CEFE75B1}" presName="spacing" presStyleCnt="0"/>
      <dgm:spPr/>
    </dgm:pt>
    <dgm:pt modelId="{A132A2B0-B20A-4280-BC9B-268C5EB99EDD}" type="pres">
      <dgm:prSet presAssocID="{2D8F8925-CCF5-4450-A3FE-F50B577B7FCD}" presName="composite" presStyleCnt="0"/>
      <dgm:spPr/>
    </dgm:pt>
    <dgm:pt modelId="{F0E71CA4-2214-432C-B9FF-CDFD543D9C5C}" type="pres">
      <dgm:prSet presAssocID="{2D8F8925-CCF5-4450-A3FE-F50B577B7FCD}" presName="imgShp" presStyleLbl="fgImgPlace1" presStyleIdx="5" presStyleCnt="7"/>
      <dgm:spPr/>
    </dgm:pt>
    <dgm:pt modelId="{172527C7-BB2B-4B69-A572-8CEA358CB9ED}" type="pres">
      <dgm:prSet presAssocID="{2D8F8925-CCF5-4450-A3FE-F50B577B7FCD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F840E-9CFD-4D97-86A4-FD96A843E6E6}" type="pres">
      <dgm:prSet presAssocID="{21E90ED4-54CD-46AA-BD9B-785696861305}" presName="spacing" presStyleCnt="0"/>
      <dgm:spPr/>
    </dgm:pt>
    <dgm:pt modelId="{9743BB0C-BFF1-46B9-AF7B-FEE0A5EC98CE}" type="pres">
      <dgm:prSet presAssocID="{5ED207E0-3502-455F-AC71-5599BD240FAA}" presName="composite" presStyleCnt="0"/>
      <dgm:spPr/>
    </dgm:pt>
    <dgm:pt modelId="{1C6BA498-965A-449D-8460-23EEA7A48242}" type="pres">
      <dgm:prSet presAssocID="{5ED207E0-3502-455F-AC71-5599BD240FAA}" presName="imgShp" presStyleLbl="fgImgPlace1" presStyleIdx="6" presStyleCnt="7"/>
      <dgm:spPr/>
    </dgm:pt>
    <dgm:pt modelId="{A1A7DE3F-3DC3-46C6-905B-3ADB851B78E9}" type="pres">
      <dgm:prSet presAssocID="{5ED207E0-3502-455F-AC71-5599BD240FAA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7133F5-ADB3-4E82-ACA3-5722619DE171}" type="presOf" srcId="{DFFAAAF9-6CA3-4942-9969-AA72E3E15B9D}" destId="{6EA1ECB5-A43B-42E8-B904-DA4064C76483}" srcOrd="0" destOrd="0" presId="urn:microsoft.com/office/officeart/2005/8/layout/vList3#3"/>
    <dgm:cxn modelId="{BFE0EAD8-FAA5-43A7-AECF-CBD5E3A9292C}" srcId="{A7DE5771-BA5B-4196-A8C7-CAC8E5AC6880}" destId="{5ED207E0-3502-455F-AC71-5599BD240FAA}" srcOrd="6" destOrd="0" parTransId="{24749BC3-E45C-4C12-A134-3F56DC9B8583}" sibTransId="{0EDC7842-95C6-4F2E-8ED6-B3003D925345}"/>
    <dgm:cxn modelId="{5290F656-1089-4197-9738-9C748D3B7D44}" type="presOf" srcId="{C9C3FCBD-B954-480D-ACBF-8ACDA2FEB3C9}" destId="{36F3ECBA-79F6-4C04-B43C-878210163B19}" srcOrd="0" destOrd="0" presId="urn:microsoft.com/office/officeart/2005/8/layout/vList3#3"/>
    <dgm:cxn modelId="{78820726-6B27-475D-BBC0-05D13B4C8B69}" type="presOf" srcId="{AB8384A2-9767-46F1-B8C9-F603B6DC9805}" destId="{463A0162-7DA5-4E79-8BF9-0F5B0E8E492F}" srcOrd="0" destOrd="0" presId="urn:microsoft.com/office/officeart/2005/8/layout/vList3#3"/>
    <dgm:cxn modelId="{C8B37F67-2726-4E26-ABD5-54F61E5EB421}" type="presOf" srcId="{A7DE5771-BA5B-4196-A8C7-CAC8E5AC6880}" destId="{EAFACDC9-F16C-420A-A663-C11EAEF52C8B}" srcOrd="0" destOrd="0" presId="urn:microsoft.com/office/officeart/2005/8/layout/vList3#3"/>
    <dgm:cxn modelId="{78340F95-4D3C-4642-88F1-BC525200C3BB}" srcId="{A7DE5771-BA5B-4196-A8C7-CAC8E5AC6880}" destId="{C9C3FCBD-B954-480D-ACBF-8ACDA2FEB3C9}" srcOrd="0" destOrd="0" parTransId="{925F1784-F437-419F-BFE0-9EBD189C9E9D}" sibTransId="{27461F90-21EE-422F-BD00-E71B11AC7BB5}"/>
    <dgm:cxn modelId="{CA8989C2-6F66-4E66-8C0A-105802D2F357}" type="presOf" srcId="{2D8F8925-CCF5-4450-A3FE-F50B577B7FCD}" destId="{172527C7-BB2B-4B69-A572-8CEA358CB9ED}" srcOrd="0" destOrd="0" presId="urn:microsoft.com/office/officeart/2005/8/layout/vList3#3"/>
    <dgm:cxn modelId="{DFFBD772-85C7-4864-9829-8C3426DB17D5}" srcId="{A7DE5771-BA5B-4196-A8C7-CAC8E5AC6880}" destId="{DFFAAAF9-6CA3-4942-9969-AA72E3E15B9D}" srcOrd="1" destOrd="0" parTransId="{6FB2D135-EE0B-4421-8FC0-F7F05DC25468}" sibTransId="{3EE653BF-7110-4C3D-9840-B45AFCDBC4C6}"/>
    <dgm:cxn modelId="{0A6F0D85-B231-41A5-A701-BA5E940DF6D4}" srcId="{A7DE5771-BA5B-4196-A8C7-CAC8E5AC6880}" destId="{2D8F8925-CCF5-4450-A3FE-F50B577B7FCD}" srcOrd="5" destOrd="0" parTransId="{3B7AF132-24A9-46DA-A96E-B4E1C4B0D6A8}" sibTransId="{21E90ED4-54CD-46AA-BD9B-785696861305}"/>
    <dgm:cxn modelId="{1DAFA9E8-ADFB-4388-AB72-FD88E09D2AEF}" srcId="{A7DE5771-BA5B-4196-A8C7-CAC8E5AC6880}" destId="{AB8384A2-9767-46F1-B8C9-F603B6DC9805}" srcOrd="4" destOrd="0" parTransId="{EC3F670E-9166-40D5-9C38-B8573EE97C88}" sibTransId="{119D7C1D-C642-419A-8D83-D810CEFE75B1}"/>
    <dgm:cxn modelId="{585E128A-18EF-4BCE-8D74-CE75E11BD926}" type="presOf" srcId="{2026EFC3-6523-4976-A2B2-F1A7181CB24F}" destId="{ACCFF2FB-1621-4EA5-8F6C-6368CC50CDA1}" srcOrd="0" destOrd="0" presId="urn:microsoft.com/office/officeart/2005/8/layout/vList3#3"/>
    <dgm:cxn modelId="{4049D064-7301-4BEA-8310-16D1624C3891}" type="presOf" srcId="{5ED207E0-3502-455F-AC71-5599BD240FAA}" destId="{A1A7DE3F-3DC3-46C6-905B-3ADB851B78E9}" srcOrd="0" destOrd="0" presId="urn:microsoft.com/office/officeart/2005/8/layout/vList3#3"/>
    <dgm:cxn modelId="{742353A0-0FE2-44CF-99BC-0942E21C808D}" srcId="{A7DE5771-BA5B-4196-A8C7-CAC8E5AC6880}" destId="{6FBD97FF-6E8A-40E3-A166-F1AF8E32B3B3}" srcOrd="3" destOrd="0" parTransId="{B41463D3-A785-4820-B957-DD679DF34457}" sibTransId="{5CBB23CA-785F-44F5-BA22-C711D7185C8B}"/>
    <dgm:cxn modelId="{A3D62F55-E9D1-49B8-9FB1-ECE8BC8C15B6}" type="presOf" srcId="{6FBD97FF-6E8A-40E3-A166-F1AF8E32B3B3}" destId="{DC6EA7BE-55E0-461F-88CC-98AF0096EC8E}" srcOrd="0" destOrd="0" presId="urn:microsoft.com/office/officeart/2005/8/layout/vList3#3"/>
    <dgm:cxn modelId="{75ED3B29-B6B8-4B8F-A8F5-905C09243EB7}" srcId="{A7DE5771-BA5B-4196-A8C7-CAC8E5AC6880}" destId="{2026EFC3-6523-4976-A2B2-F1A7181CB24F}" srcOrd="2" destOrd="0" parTransId="{32270C17-32D8-476F-9DB3-E418FFEA89E6}" sibTransId="{A9CFC3CA-D55A-4E6F-B88D-9BFC4FD1D299}"/>
    <dgm:cxn modelId="{2DA76285-7B09-4903-9CAC-7AE0B4BA5383}" type="presParOf" srcId="{EAFACDC9-F16C-420A-A663-C11EAEF52C8B}" destId="{520F6B58-139C-4657-ACD5-C601FEF9DFA6}" srcOrd="0" destOrd="0" presId="urn:microsoft.com/office/officeart/2005/8/layout/vList3#3"/>
    <dgm:cxn modelId="{B199DCE0-C0E9-4DE1-BF2F-6AEF6BCDE1B2}" type="presParOf" srcId="{520F6B58-139C-4657-ACD5-C601FEF9DFA6}" destId="{DE968270-617A-4171-93AD-B100404542E9}" srcOrd="0" destOrd="0" presId="urn:microsoft.com/office/officeart/2005/8/layout/vList3#3"/>
    <dgm:cxn modelId="{5B75BEFE-B340-4716-90F9-D44DE7D467AB}" type="presParOf" srcId="{520F6B58-139C-4657-ACD5-C601FEF9DFA6}" destId="{36F3ECBA-79F6-4C04-B43C-878210163B19}" srcOrd="1" destOrd="0" presId="urn:microsoft.com/office/officeart/2005/8/layout/vList3#3"/>
    <dgm:cxn modelId="{288E9C49-C0DD-4EAE-B168-30B325C20E9D}" type="presParOf" srcId="{EAFACDC9-F16C-420A-A663-C11EAEF52C8B}" destId="{94CFFB91-0E36-4006-B90D-AFD3ADCA10FD}" srcOrd="1" destOrd="0" presId="urn:microsoft.com/office/officeart/2005/8/layout/vList3#3"/>
    <dgm:cxn modelId="{42C20191-6553-4F3B-8F4A-A237197CBEDB}" type="presParOf" srcId="{EAFACDC9-F16C-420A-A663-C11EAEF52C8B}" destId="{6C71144C-621E-49C7-B9E6-2B76F9D4DEDF}" srcOrd="2" destOrd="0" presId="urn:microsoft.com/office/officeart/2005/8/layout/vList3#3"/>
    <dgm:cxn modelId="{08E11151-F299-41B7-8E4F-13FF6DCFA00D}" type="presParOf" srcId="{6C71144C-621E-49C7-B9E6-2B76F9D4DEDF}" destId="{890082F7-A509-4DE2-B096-B00F4B3A89D2}" srcOrd="0" destOrd="0" presId="urn:microsoft.com/office/officeart/2005/8/layout/vList3#3"/>
    <dgm:cxn modelId="{C8722E63-A980-4981-B238-6104FCAD99BD}" type="presParOf" srcId="{6C71144C-621E-49C7-B9E6-2B76F9D4DEDF}" destId="{6EA1ECB5-A43B-42E8-B904-DA4064C76483}" srcOrd="1" destOrd="0" presId="urn:microsoft.com/office/officeart/2005/8/layout/vList3#3"/>
    <dgm:cxn modelId="{E4130DEC-C368-4EB0-9291-A88B7A5E0509}" type="presParOf" srcId="{EAFACDC9-F16C-420A-A663-C11EAEF52C8B}" destId="{6F3FCA73-B886-416F-BDFF-1E4865DECC02}" srcOrd="3" destOrd="0" presId="urn:microsoft.com/office/officeart/2005/8/layout/vList3#3"/>
    <dgm:cxn modelId="{9543F10A-B791-4A08-A19A-CA056768BC30}" type="presParOf" srcId="{EAFACDC9-F16C-420A-A663-C11EAEF52C8B}" destId="{B0E1C48D-9222-4214-8334-273106963031}" srcOrd="4" destOrd="0" presId="urn:microsoft.com/office/officeart/2005/8/layout/vList3#3"/>
    <dgm:cxn modelId="{0007BD93-ADA3-4E78-AD62-256189A9168C}" type="presParOf" srcId="{B0E1C48D-9222-4214-8334-273106963031}" destId="{4B9E2330-ECC2-4456-8053-8585A10C2851}" srcOrd="0" destOrd="0" presId="urn:microsoft.com/office/officeart/2005/8/layout/vList3#3"/>
    <dgm:cxn modelId="{7AB68A4F-E6DF-449A-A95F-1EEECBF65CE9}" type="presParOf" srcId="{B0E1C48D-9222-4214-8334-273106963031}" destId="{ACCFF2FB-1621-4EA5-8F6C-6368CC50CDA1}" srcOrd="1" destOrd="0" presId="urn:microsoft.com/office/officeart/2005/8/layout/vList3#3"/>
    <dgm:cxn modelId="{71926D3B-CF19-4CF2-BDCA-09B8F97336F4}" type="presParOf" srcId="{EAFACDC9-F16C-420A-A663-C11EAEF52C8B}" destId="{39012B17-DE38-4DAB-A948-3449E780A545}" srcOrd="5" destOrd="0" presId="urn:microsoft.com/office/officeart/2005/8/layout/vList3#3"/>
    <dgm:cxn modelId="{9ECBF512-07BE-47CA-B6AD-A73475D12109}" type="presParOf" srcId="{EAFACDC9-F16C-420A-A663-C11EAEF52C8B}" destId="{C13784BC-93E7-47B7-BD97-526F8D23DDA3}" srcOrd="6" destOrd="0" presId="urn:microsoft.com/office/officeart/2005/8/layout/vList3#3"/>
    <dgm:cxn modelId="{4FD1919A-4D1D-4560-9063-6CD2896F1F05}" type="presParOf" srcId="{C13784BC-93E7-47B7-BD97-526F8D23DDA3}" destId="{EACDE3C4-6CCD-4B08-820B-CD4CB9677065}" srcOrd="0" destOrd="0" presId="urn:microsoft.com/office/officeart/2005/8/layout/vList3#3"/>
    <dgm:cxn modelId="{3F0BBD56-D106-47FF-AE1E-BD4F55444110}" type="presParOf" srcId="{C13784BC-93E7-47B7-BD97-526F8D23DDA3}" destId="{DC6EA7BE-55E0-461F-88CC-98AF0096EC8E}" srcOrd="1" destOrd="0" presId="urn:microsoft.com/office/officeart/2005/8/layout/vList3#3"/>
    <dgm:cxn modelId="{C1E286CA-CC7B-42F2-80E7-395A38EB92E0}" type="presParOf" srcId="{EAFACDC9-F16C-420A-A663-C11EAEF52C8B}" destId="{45AE47CA-B8B4-41EB-9B89-AA2939711BF8}" srcOrd="7" destOrd="0" presId="urn:microsoft.com/office/officeart/2005/8/layout/vList3#3"/>
    <dgm:cxn modelId="{C1FA86F3-D735-451E-828A-776CBCDEA14A}" type="presParOf" srcId="{EAFACDC9-F16C-420A-A663-C11EAEF52C8B}" destId="{ACA8574B-66AD-4300-9B11-163E502812BA}" srcOrd="8" destOrd="0" presId="urn:microsoft.com/office/officeart/2005/8/layout/vList3#3"/>
    <dgm:cxn modelId="{A1FA5205-D6E5-49A0-91FF-DDF43BEFAD1F}" type="presParOf" srcId="{ACA8574B-66AD-4300-9B11-163E502812BA}" destId="{9C520802-C230-4667-BDF4-3CC5D450E953}" srcOrd="0" destOrd="0" presId="urn:microsoft.com/office/officeart/2005/8/layout/vList3#3"/>
    <dgm:cxn modelId="{508E242B-EF5C-4AE2-8E94-12DF13AF4144}" type="presParOf" srcId="{ACA8574B-66AD-4300-9B11-163E502812BA}" destId="{463A0162-7DA5-4E79-8BF9-0F5B0E8E492F}" srcOrd="1" destOrd="0" presId="urn:microsoft.com/office/officeart/2005/8/layout/vList3#3"/>
    <dgm:cxn modelId="{D431A6B3-94F7-4F8B-ABA5-F1066B7A772D}" type="presParOf" srcId="{EAFACDC9-F16C-420A-A663-C11EAEF52C8B}" destId="{AEBCAE2B-691A-42F0-9914-418F71A6A42A}" srcOrd="9" destOrd="0" presId="urn:microsoft.com/office/officeart/2005/8/layout/vList3#3"/>
    <dgm:cxn modelId="{CB3A4D49-F9B0-46D8-A9B8-6AF9C92906F3}" type="presParOf" srcId="{EAFACDC9-F16C-420A-A663-C11EAEF52C8B}" destId="{A132A2B0-B20A-4280-BC9B-268C5EB99EDD}" srcOrd="10" destOrd="0" presId="urn:microsoft.com/office/officeart/2005/8/layout/vList3#3"/>
    <dgm:cxn modelId="{57B9DB21-BBF1-4F88-ABB4-3D7E08E2C779}" type="presParOf" srcId="{A132A2B0-B20A-4280-BC9B-268C5EB99EDD}" destId="{F0E71CA4-2214-432C-B9FF-CDFD543D9C5C}" srcOrd="0" destOrd="0" presId="urn:microsoft.com/office/officeart/2005/8/layout/vList3#3"/>
    <dgm:cxn modelId="{BFB2A483-F6B2-44BA-8594-32AA5D4F25CD}" type="presParOf" srcId="{A132A2B0-B20A-4280-BC9B-268C5EB99EDD}" destId="{172527C7-BB2B-4B69-A572-8CEA358CB9ED}" srcOrd="1" destOrd="0" presId="urn:microsoft.com/office/officeart/2005/8/layout/vList3#3"/>
    <dgm:cxn modelId="{39004274-EABE-41A7-B160-61768D4D62E8}" type="presParOf" srcId="{EAFACDC9-F16C-420A-A663-C11EAEF52C8B}" destId="{C63F840E-9CFD-4D97-86A4-FD96A843E6E6}" srcOrd="11" destOrd="0" presId="urn:microsoft.com/office/officeart/2005/8/layout/vList3#3"/>
    <dgm:cxn modelId="{C10E05AF-A95C-4FF4-85C4-27351EB32AD8}" type="presParOf" srcId="{EAFACDC9-F16C-420A-A663-C11EAEF52C8B}" destId="{9743BB0C-BFF1-46B9-AF7B-FEE0A5EC98CE}" srcOrd="12" destOrd="0" presId="urn:microsoft.com/office/officeart/2005/8/layout/vList3#3"/>
    <dgm:cxn modelId="{C7088AD9-DA21-4389-9D9B-64F4022F9F2E}" type="presParOf" srcId="{9743BB0C-BFF1-46B9-AF7B-FEE0A5EC98CE}" destId="{1C6BA498-965A-449D-8460-23EEA7A48242}" srcOrd="0" destOrd="0" presId="urn:microsoft.com/office/officeart/2005/8/layout/vList3#3"/>
    <dgm:cxn modelId="{8727766F-6587-4162-A128-957994A66F57}" type="presParOf" srcId="{9743BB0C-BFF1-46B9-AF7B-FEE0A5EC98CE}" destId="{A1A7DE3F-3DC3-46C6-905B-3ADB851B78E9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DE5771-BA5B-4196-A8C7-CAC8E5AC6880}" type="doc">
      <dgm:prSet loTypeId="urn:microsoft.com/office/officeart/2005/8/layout/vList3#4" loCatId="list" qsTypeId="urn:microsoft.com/office/officeart/2005/8/quickstyle/simple1" qsCatId="simple" csTypeId="urn:microsoft.com/office/officeart/2005/8/colors/accent2_2" csCatId="accent2" phldr="1"/>
      <dgm:spPr/>
    </dgm:pt>
    <dgm:pt modelId="{2026EFC3-6523-4976-A2B2-F1A7181CB24F}">
      <dgm:prSet phldrT="[Текст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«По труду и честь»</a:t>
          </a:r>
          <a:endParaRPr lang="ru-RU" dirty="0"/>
        </a:p>
      </dgm:t>
    </dgm:pt>
    <dgm:pt modelId="{32270C17-32D8-476F-9DB3-E418FFEA89E6}" type="parTrans" cxnId="{75ED3B29-B6B8-4B8F-A8F5-905C09243EB7}">
      <dgm:prSet/>
      <dgm:spPr/>
      <dgm:t>
        <a:bodyPr/>
        <a:lstStyle/>
        <a:p>
          <a:endParaRPr lang="ru-RU"/>
        </a:p>
      </dgm:t>
    </dgm:pt>
    <dgm:pt modelId="{A9CFC3CA-D55A-4E6F-B88D-9BFC4FD1D299}" type="sibTrans" cxnId="{75ED3B29-B6B8-4B8F-A8F5-905C09243EB7}">
      <dgm:prSet/>
      <dgm:spPr/>
      <dgm:t>
        <a:bodyPr/>
        <a:lstStyle/>
        <a:p>
          <a:endParaRPr lang="ru-RU"/>
        </a:p>
      </dgm:t>
    </dgm:pt>
    <dgm:pt modelId="{6FBD97FF-6E8A-40E3-A166-F1AF8E32B3B3}">
      <dgm:prSet phldrT="[Текст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«Уважение дороже денег»</a:t>
          </a:r>
          <a:endParaRPr lang="ru-RU" dirty="0"/>
        </a:p>
      </dgm:t>
    </dgm:pt>
    <dgm:pt modelId="{B41463D3-A785-4820-B957-DD679DF34457}" type="parTrans" cxnId="{742353A0-0FE2-44CF-99BC-0942E21C808D}">
      <dgm:prSet/>
      <dgm:spPr/>
      <dgm:t>
        <a:bodyPr/>
        <a:lstStyle/>
        <a:p>
          <a:endParaRPr lang="ru-RU"/>
        </a:p>
      </dgm:t>
    </dgm:pt>
    <dgm:pt modelId="{5CBB23CA-785F-44F5-BA22-C711D7185C8B}" type="sibTrans" cxnId="{742353A0-0FE2-44CF-99BC-0942E21C808D}">
      <dgm:prSet/>
      <dgm:spPr/>
      <dgm:t>
        <a:bodyPr/>
        <a:lstStyle/>
        <a:p>
          <a:endParaRPr lang="ru-RU"/>
        </a:p>
      </dgm:t>
    </dgm:pt>
    <dgm:pt modelId="{AB8384A2-9767-46F1-B8C9-F603B6DC9805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«Все девочки как девочки, а я — королева!»</a:t>
          </a:r>
          <a:r>
            <a:rPr lang="ru-RU" dirty="0" smtClean="0"/>
            <a:t> </a:t>
          </a:r>
          <a:endParaRPr lang="ru-RU" dirty="0"/>
        </a:p>
      </dgm:t>
    </dgm:pt>
    <dgm:pt modelId="{EC3F670E-9166-40D5-9C38-B8573EE97C88}" type="parTrans" cxnId="{1DAFA9E8-ADFB-4388-AB72-FD88E09D2AEF}">
      <dgm:prSet/>
      <dgm:spPr/>
      <dgm:t>
        <a:bodyPr/>
        <a:lstStyle/>
        <a:p>
          <a:endParaRPr lang="ru-RU"/>
        </a:p>
      </dgm:t>
    </dgm:pt>
    <dgm:pt modelId="{119D7C1D-C642-419A-8D83-D810CEFE75B1}" type="sibTrans" cxnId="{1DAFA9E8-ADFB-4388-AB72-FD88E09D2AEF}">
      <dgm:prSet/>
      <dgm:spPr/>
      <dgm:t>
        <a:bodyPr/>
        <a:lstStyle/>
        <a:p>
          <a:endParaRPr lang="ru-RU"/>
        </a:p>
      </dgm:t>
    </dgm:pt>
    <dgm:pt modelId="{2D8F8925-CCF5-4450-A3FE-F50B577B7FCD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«Хороший человек – не профессия»</a:t>
          </a:r>
          <a:endParaRPr lang="ru-RU" dirty="0"/>
        </a:p>
      </dgm:t>
    </dgm:pt>
    <dgm:pt modelId="{3B7AF132-24A9-46DA-A96E-B4E1C4B0D6A8}" type="parTrans" cxnId="{0A6F0D85-B231-41A5-A701-BA5E940DF6D4}">
      <dgm:prSet/>
      <dgm:spPr/>
      <dgm:t>
        <a:bodyPr/>
        <a:lstStyle/>
        <a:p>
          <a:endParaRPr lang="ru-RU"/>
        </a:p>
      </dgm:t>
    </dgm:pt>
    <dgm:pt modelId="{21E90ED4-54CD-46AA-BD9B-785696861305}" type="sibTrans" cxnId="{0A6F0D85-B231-41A5-A701-BA5E940DF6D4}">
      <dgm:prSet/>
      <dgm:spPr/>
      <dgm:t>
        <a:bodyPr/>
        <a:lstStyle/>
        <a:p>
          <a:endParaRPr lang="ru-RU"/>
        </a:p>
      </dgm:t>
    </dgm:pt>
    <dgm:pt modelId="{5ED207E0-3502-455F-AC71-5599BD240FAA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«Не имей сто рублей, а имей сто друзей»</a:t>
          </a:r>
          <a:endParaRPr lang="ru-RU" dirty="0"/>
        </a:p>
      </dgm:t>
    </dgm:pt>
    <dgm:pt modelId="{24749BC3-E45C-4C12-A134-3F56DC9B8583}" type="parTrans" cxnId="{BFE0EAD8-FAA5-43A7-AECF-CBD5E3A9292C}">
      <dgm:prSet/>
      <dgm:spPr/>
      <dgm:t>
        <a:bodyPr/>
        <a:lstStyle/>
        <a:p>
          <a:endParaRPr lang="ru-RU"/>
        </a:p>
      </dgm:t>
    </dgm:pt>
    <dgm:pt modelId="{0EDC7842-95C6-4F2E-8ED6-B3003D925345}" type="sibTrans" cxnId="{BFE0EAD8-FAA5-43A7-AECF-CBD5E3A9292C}">
      <dgm:prSet/>
      <dgm:spPr/>
      <dgm:t>
        <a:bodyPr/>
        <a:lstStyle/>
        <a:p>
          <a:endParaRPr lang="ru-RU"/>
        </a:p>
      </dgm:t>
    </dgm:pt>
    <dgm:pt modelId="{DFFAAAF9-6CA3-4942-9969-AA72E3E15B9D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«Не учите меня жить, лучше помогите материально»</a:t>
          </a:r>
          <a:endParaRPr lang="ru-RU" dirty="0"/>
        </a:p>
      </dgm:t>
    </dgm:pt>
    <dgm:pt modelId="{6FB2D135-EE0B-4421-8FC0-F7F05DC25468}" type="parTrans" cxnId="{DFFBD772-85C7-4864-9829-8C3426DB17D5}">
      <dgm:prSet/>
      <dgm:spPr/>
      <dgm:t>
        <a:bodyPr/>
        <a:lstStyle/>
        <a:p>
          <a:endParaRPr lang="ru-RU"/>
        </a:p>
      </dgm:t>
    </dgm:pt>
    <dgm:pt modelId="{3EE653BF-7110-4C3D-9840-B45AFCDBC4C6}" type="sibTrans" cxnId="{DFFBD772-85C7-4864-9829-8C3426DB17D5}">
      <dgm:prSet/>
      <dgm:spPr/>
      <dgm:t>
        <a:bodyPr/>
        <a:lstStyle/>
        <a:p>
          <a:endParaRPr lang="ru-RU"/>
        </a:p>
      </dgm:t>
    </dgm:pt>
    <dgm:pt modelId="{C9C3FCBD-B954-480D-ACBF-8ACDA2FEB3C9}">
      <dgm:prSet phldrT="[Текст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i="1" dirty="0" smtClean="0"/>
            <a:t>«Ретивая лошадка не долго живет»</a:t>
          </a:r>
          <a:endParaRPr lang="ru-RU" dirty="0"/>
        </a:p>
      </dgm:t>
    </dgm:pt>
    <dgm:pt modelId="{27461F90-21EE-422F-BD00-E71B11AC7BB5}" type="sibTrans" cxnId="{78340F95-4D3C-4642-88F1-BC525200C3BB}">
      <dgm:prSet/>
      <dgm:spPr/>
      <dgm:t>
        <a:bodyPr/>
        <a:lstStyle/>
        <a:p>
          <a:endParaRPr lang="ru-RU"/>
        </a:p>
      </dgm:t>
    </dgm:pt>
    <dgm:pt modelId="{925F1784-F437-419F-BFE0-9EBD189C9E9D}" type="parTrans" cxnId="{78340F95-4D3C-4642-88F1-BC525200C3BB}">
      <dgm:prSet/>
      <dgm:spPr/>
      <dgm:t>
        <a:bodyPr/>
        <a:lstStyle/>
        <a:p>
          <a:endParaRPr lang="ru-RU"/>
        </a:p>
      </dgm:t>
    </dgm:pt>
    <dgm:pt modelId="{EAFACDC9-F16C-420A-A663-C11EAEF52C8B}" type="pres">
      <dgm:prSet presAssocID="{A7DE5771-BA5B-4196-A8C7-CAC8E5AC6880}" presName="linearFlow" presStyleCnt="0">
        <dgm:presLayoutVars>
          <dgm:dir/>
          <dgm:resizeHandles val="exact"/>
        </dgm:presLayoutVars>
      </dgm:prSet>
      <dgm:spPr/>
    </dgm:pt>
    <dgm:pt modelId="{520F6B58-139C-4657-ACD5-C601FEF9DFA6}" type="pres">
      <dgm:prSet presAssocID="{C9C3FCBD-B954-480D-ACBF-8ACDA2FEB3C9}" presName="composite" presStyleCnt="0"/>
      <dgm:spPr/>
    </dgm:pt>
    <dgm:pt modelId="{DE968270-617A-4171-93AD-B100404542E9}" type="pres">
      <dgm:prSet presAssocID="{C9C3FCBD-B954-480D-ACBF-8ACDA2FEB3C9}" presName="imgShp" presStyleLbl="fgImgPlace1" presStyleIdx="0" presStyleCnt="7"/>
      <dgm:spPr/>
    </dgm:pt>
    <dgm:pt modelId="{36F3ECBA-79F6-4C04-B43C-878210163B19}" type="pres">
      <dgm:prSet presAssocID="{C9C3FCBD-B954-480D-ACBF-8ACDA2FEB3C9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FFB91-0E36-4006-B90D-AFD3ADCA10FD}" type="pres">
      <dgm:prSet presAssocID="{27461F90-21EE-422F-BD00-E71B11AC7BB5}" presName="spacing" presStyleCnt="0"/>
      <dgm:spPr/>
    </dgm:pt>
    <dgm:pt modelId="{6C71144C-621E-49C7-B9E6-2B76F9D4DEDF}" type="pres">
      <dgm:prSet presAssocID="{DFFAAAF9-6CA3-4942-9969-AA72E3E15B9D}" presName="composite" presStyleCnt="0"/>
      <dgm:spPr/>
    </dgm:pt>
    <dgm:pt modelId="{890082F7-A509-4DE2-B096-B00F4B3A89D2}" type="pres">
      <dgm:prSet presAssocID="{DFFAAAF9-6CA3-4942-9969-AA72E3E15B9D}" presName="imgShp" presStyleLbl="fgImgPlace1" presStyleIdx="1" presStyleCnt="7"/>
      <dgm:spPr/>
    </dgm:pt>
    <dgm:pt modelId="{6EA1ECB5-A43B-42E8-B904-DA4064C76483}" type="pres">
      <dgm:prSet presAssocID="{DFFAAAF9-6CA3-4942-9969-AA72E3E15B9D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FCA73-B886-416F-BDFF-1E4865DECC02}" type="pres">
      <dgm:prSet presAssocID="{3EE653BF-7110-4C3D-9840-B45AFCDBC4C6}" presName="spacing" presStyleCnt="0"/>
      <dgm:spPr/>
    </dgm:pt>
    <dgm:pt modelId="{B0E1C48D-9222-4214-8334-273106963031}" type="pres">
      <dgm:prSet presAssocID="{2026EFC3-6523-4976-A2B2-F1A7181CB24F}" presName="composite" presStyleCnt="0"/>
      <dgm:spPr/>
    </dgm:pt>
    <dgm:pt modelId="{4B9E2330-ECC2-4456-8053-8585A10C2851}" type="pres">
      <dgm:prSet presAssocID="{2026EFC3-6523-4976-A2B2-F1A7181CB24F}" presName="imgShp" presStyleLbl="fgImgPlace1" presStyleIdx="2" presStyleCnt="7"/>
      <dgm:spPr/>
    </dgm:pt>
    <dgm:pt modelId="{ACCFF2FB-1621-4EA5-8F6C-6368CC50CDA1}" type="pres">
      <dgm:prSet presAssocID="{2026EFC3-6523-4976-A2B2-F1A7181CB24F}" presName="txShp" presStyleLbl="node1" presStyleIdx="2" presStyleCnt="7" custLinFactNeighborX="460" custLinFactNeighborY="-9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12B17-DE38-4DAB-A948-3449E780A545}" type="pres">
      <dgm:prSet presAssocID="{A9CFC3CA-D55A-4E6F-B88D-9BFC4FD1D299}" presName="spacing" presStyleCnt="0"/>
      <dgm:spPr/>
    </dgm:pt>
    <dgm:pt modelId="{C13784BC-93E7-47B7-BD97-526F8D23DDA3}" type="pres">
      <dgm:prSet presAssocID="{6FBD97FF-6E8A-40E3-A166-F1AF8E32B3B3}" presName="composite" presStyleCnt="0"/>
      <dgm:spPr/>
    </dgm:pt>
    <dgm:pt modelId="{EACDE3C4-6CCD-4B08-820B-CD4CB9677065}" type="pres">
      <dgm:prSet presAssocID="{6FBD97FF-6E8A-40E3-A166-F1AF8E32B3B3}" presName="imgShp" presStyleLbl="fgImgPlace1" presStyleIdx="3" presStyleCnt="7"/>
      <dgm:spPr/>
    </dgm:pt>
    <dgm:pt modelId="{DC6EA7BE-55E0-461F-88CC-98AF0096EC8E}" type="pres">
      <dgm:prSet presAssocID="{6FBD97FF-6E8A-40E3-A166-F1AF8E32B3B3}" presName="txShp" presStyleLbl="node1" presStyleIdx="3" presStyleCnt="7" custLinFactNeighborX="-145" custLinFactNeighborY="-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E47CA-B8B4-41EB-9B89-AA2939711BF8}" type="pres">
      <dgm:prSet presAssocID="{5CBB23CA-785F-44F5-BA22-C711D7185C8B}" presName="spacing" presStyleCnt="0"/>
      <dgm:spPr/>
    </dgm:pt>
    <dgm:pt modelId="{ACA8574B-66AD-4300-9B11-163E502812BA}" type="pres">
      <dgm:prSet presAssocID="{AB8384A2-9767-46F1-B8C9-F603B6DC9805}" presName="composite" presStyleCnt="0"/>
      <dgm:spPr/>
    </dgm:pt>
    <dgm:pt modelId="{9C520802-C230-4667-BDF4-3CC5D450E953}" type="pres">
      <dgm:prSet presAssocID="{AB8384A2-9767-46F1-B8C9-F603B6DC9805}" presName="imgShp" presStyleLbl="fgImgPlace1" presStyleIdx="4" presStyleCnt="7"/>
      <dgm:spPr/>
    </dgm:pt>
    <dgm:pt modelId="{463A0162-7DA5-4E79-8BF9-0F5B0E8E492F}" type="pres">
      <dgm:prSet presAssocID="{AB8384A2-9767-46F1-B8C9-F603B6DC9805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CAE2B-691A-42F0-9914-418F71A6A42A}" type="pres">
      <dgm:prSet presAssocID="{119D7C1D-C642-419A-8D83-D810CEFE75B1}" presName="spacing" presStyleCnt="0"/>
      <dgm:spPr/>
    </dgm:pt>
    <dgm:pt modelId="{A132A2B0-B20A-4280-BC9B-268C5EB99EDD}" type="pres">
      <dgm:prSet presAssocID="{2D8F8925-CCF5-4450-A3FE-F50B577B7FCD}" presName="composite" presStyleCnt="0"/>
      <dgm:spPr/>
    </dgm:pt>
    <dgm:pt modelId="{F0E71CA4-2214-432C-B9FF-CDFD543D9C5C}" type="pres">
      <dgm:prSet presAssocID="{2D8F8925-CCF5-4450-A3FE-F50B577B7FCD}" presName="imgShp" presStyleLbl="fgImgPlace1" presStyleIdx="5" presStyleCnt="7"/>
      <dgm:spPr/>
    </dgm:pt>
    <dgm:pt modelId="{172527C7-BB2B-4B69-A572-8CEA358CB9ED}" type="pres">
      <dgm:prSet presAssocID="{2D8F8925-CCF5-4450-A3FE-F50B577B7FCD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F840E-9CFD-4D97-86A4-FD96A843E6E6}" type="pres">
      <dgm:prSet presAssocID="{21E90ED4-54CD-46AA-BD9B-785696861305}" presName="spacing" presStyleCnt="0"/>
      <dgm:spPr/>
    </dgm:pt>
    <dgm:pt modelId="{9743BB0C-BFF1-46B9-AF7B-FEE0A5EC98CE}" type="pres">
      <dgm:prSet presAssocID="{5ED207E0-3502-455F-AC71-5599BD240FAA}" presName="composite" presStyleCnt="0"/>
      <dgm:spPr/>
    </dgm:pt>
    <dgm:pt modelId="{1C6BA498-965A-449D-8460-23EEA7A48242}" type="pres">
      <dgm:prSet presAssocID="{5ED207E0-3502-455F-AC71-5599BD240FAA}" presName="imgShp" presStyleLbl="fgImgPlace1" presStyleIdx="6" presStyleCnt="7"/>
      <dgm:spPr/>
    </dgm:pt>
    <dgm:pt modelId="{A1A7DE3F-3DC3-46C6-905B-3ADB851B78E9}" type="pres">
      <dgm:prSet presAssocID="{5ED207E0-3502-455F-AC71-5599BD240FAA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DEB3C4-BD92-4D6C-AFB6-4A98EF49B6EF}" type="presOf" srcId="{DFFAAAF9-6CA3-4942-9969-AA72E3E15B9D}" destId="{6EA1ECB5-A43B-42E8-B904-DA4064C76483}" srcOrd="0" destOrd="0" presId="urn:microsoft.com/office/officeart/2005/8/layout/vList3#4"/>
    <dgm:cxn modelId="{BFE0EAD8-FAA5-43A7-AECF-CBD5E3A9292C}" srcId="{A7DE5771-BA5B-4196-A8C7-CAC8E5AC6880}" destId="{5ED207E0-3502-455F-AC71-5599BD240FAA}" srcOrd="6" destOrd="0" parTransId="{24749BC3-E45C-4C12-A134-3F56DC9B8583}" sibTransId="{0EDC7842-95C6-4F2E-8ED6-B3003D925345}"/>
    <dgm:cxn modelId="{0E45BD21-B620-4F54-9B44-09D7EFC8C6BD}" type="presOf" srcId="{5ED207E0-3502-455F-AC71-5599BD240FAA}" destId="{A1A7DE3F-3DC3-46C6-905B-3ADB851B78E9}" srcOrd="0" destOrd="0" presId="urn:microsoft.com/office/officeart/2005/8/layout/vList3#4"/>
    <dgm:cxn modelId="{78340F95-4D3C-4642-88F1-BC525200C3BB}" srcId="{A7DE5771-BA5B-4196-A8C7-CAC8E5AC6880}" destId="{C9C3FCBD-B954-480D-ACBF-8ACDA2FEB3C9}" srcOrd="0" destOrd="0" parTransId="{925F1784-F437-419F-BFE0-9EBD189C9E9D}" sibTransId="{27461F90-21EE-422F-BD00-E71B11AC7BB5}"/>
    <dgm:cxn modelId="{7F8D16F4-61B4-4F56-8319-4E340DF6FF1C}" type="presOf" srcId="{2D8F8925-CCF5-4450-A3FE-F50B577B7FCD}" destId="{172527C7-BB2B-4B69-A572-8CEA358CB9ED}" srcOrd="0" destOrd="0" presId="urn:microsoft.com/office/officeart/2005/8/layout/vList3#4"/>
    <dgm:cxn modelId="{43F58468-0BD5-4DC5-AAD9-887D5CDF8DD6}" type="presOf" srcId="{A7DE5771-BA5B-4196-A8C7-CAC8E5AC6880}" destId="{EAFACDC9-F16C-420A-A663-C11EAEF52C8B}" srcOrd="0" destOrd="0" presId="urn:microsoft.com/office/officeart/2005/8/layout/vList3#4"/>
    <dgm:cxn modelId="{E842560B-7D1F-4D0D-9224-780EA17D74FB}" type="presOf" srcId="{C9C3FCBD-B954-480D-ACBF-8ACDA2FEB3C9}" destId="{36F3ECBA-79F6-4C04-B43C-878210163B19}" srcOrd="0" destOrd="0" presId="urn:microsoft.com/office/officeart/2005/8/layout/vList3#4"/>
    <dgm:cxn modelId="{DFFBD772-85C7-4864-9829-8C3426DB17D5}" srcId="{A7DE5771-BA5B-4196-A8C7-CAC8E5AC6880}" destId="{DFFAAAF9-6CA3-4942-9969-AA72E3E15B9D}" srcOrd="1" destOrd="0" parTransId="{6FB2D135-EE0B-4421-8FC0-F7F05DC25468}" sibTransId="{3EE653BF-7110-4C3D-9840-B45AFCDBC4C6}"/>
    <dgm:cxn modelId="{0A6F0D85-B231-41A5-A701-BA5E940DF6D4}" srcId="{A7DE5771-BA5B-4196-A8C7-CAC8E5AC6880}" destId="{2D8F8925-CCF5-4450-A3FE-F50B577B7FCD}" srcOrd="5" destOrd="0" parTransId="{3B7AF132-24A9-46DA-A96E-B4E1C4B0D6A8}" sibTransId="{21E90ED4-54CD-46AA-BD9B-785696861305}"/>
    <dgm:cxn modelId="{B39474CE-D9FA-4B9F-8296-8A573905152F}" type="presOf" srcId="{AB8384A2-9767-46F1-B8C9-F603B6DC9805}" destId="{463A0162-7DA5-4E79-8BF9-0F5B0E8E492F}" srcOrd="0" destOrd="0" presId="urn:microsoft.com/office/officeart/2005/8/layout/vList3#4"/>
    <dgm:cxn modelId="{B83DF490-1933-4C2B-9B37-82ED1952F934}" type="presOf" srcId="{6FBD97FF-6E8A-40E3-A166-F1AF8E32B3B3}" destId="{DC6EA7BE-55E0-461F-88CC-98AF0096EC8E}" srcOrd="0" destOrd="0" presId="urn:microsoft.com/office/officeart/2005/8/layout/vList3#4"/>
    <dgm:cxn modelId="{1DAFA9E8-ADFB-4388-AB72-FD88E09D2AEF}" srcId="{A7DE5771-BA5B-4196-A8C7-CAC8E5AC6880}" destId="{AB8384A2-9767-46F1-B8C9-F603B6DC9805}" srcOrd="4" destOrd="0" parTransId="{EC3F670E-9166-40D5-9C38-B8573EE97C88}" sibTransId="{119D7C1D-C642-419A-8D83-D810CEFE75B1}"/>
    <dgm:cxn modelId="{3F15183B-8D2F-44AE-9DE9-9F14B9AA97E9}" type="presOf" srcId="{2026EFC3-6523-4976-A2B2-F1A7181CB24F}" destId="{ACCFF2FB-1621-4EA5-8F6C-6368CC50CDA1}" srcOrd="0" destOrd="0" presId="urn:microsoft.com/office/officeart/2005/8/layout/vList3#4"/>
    <dgm:cxn modelId="{742353A0-0FE2-44CF-99BC-0942E21C808D}" srcId="{A7DE5771-BA5B-4196-A8C7-CAC8E5AC6880}" destId="{6FBD97FF-6E8A-40E3-A166-F1AF8E32B3B3}" srcOrd="3" destOrd="0" parTransId="{B41463D3-A785-4820-B957-DD679DF34457}" sibTransId="{5CBB23CA-785F-44F5-BA22-C711D7185C8B}"/>
    <dgm:cxn modelId="{75ED3B29-B6B8-4B8F-A8F5-905C09243EB7}" srcId="{A7DE5771-BA5B-4196-A8C7-CAC8E5AC6880}" destId="{2026EFC3-6523-4976-A2B2-F1A7181CB24F}" srcOrd="2" destOrd="0" parTransId="{32270C17-32D8-476F-9DB3-E418FFEA89E6}" sibTransId="{A9CFC3CA-D55A-4E6F-B88D-9BFC4FD1D299}"/>
    <dgm:cxn modelId="{5354320F-35A6-4FEB-BEC4-165319A0516E}" type="presParOf" srcId="{EAFACDC9-F16C-420A-A663-C11EAEF52C8B}" destId="{520F6B58-139C-4657-ACD5-C601FEF9DFA6}" srcOrd="0" destOrd="0" presId="urn:microsoft.com/office/officeart/2005/8/layout/vList3#4"/>
    <dgm:cxn modelId="{D63F9DEC-F1B7-4638-B0BA-36044E2A97DC}" type="presParOf" srcId="{520F6B58-139C-4657-ACD5-C601FEF9DFA6}" destId="{DE968270-617A-4171-93AD-B100404542E9}" srcOrd="0" destOrd="0" presId="urn:microsoft.com/office/officeart/2005/8/layout/vList3#4"/>
    <dgm:cxn modelId="{0551DEF6-D822-47EC-9E73-A374657D0AD6}" type="presParOf" srcId="{520F6B58-139C-4657-ACD5-C601FEF9DFA6}" destId="{36F3ECBA-79F6-4C04-B43C-878210163B19}" srcOrd="1" destOrd="0" presId="urn:microsoft.com/office/officeart/2005/8/layout/vList3#4"/>
    <dgm:cxn modelId="{17B74D53-FC2B-4CA7-BBFE-E810122D5DC4}" type="presParOf" srcId="{EAFACDC9-F16C-420A-A663-C11EAEF52C8B}" destId="{94CFFB91-0E36-4006-B90D-AFD3ADCA10FD}" srcOrd="1" destOrd="0" presId="urn:microsoft.com/office/officeart/2005/8/layout/vList3#4"/>
    <dgm:cxn modelId="{21359DD4-8A5B-4C28-8AD0-03553EDD7B51}" type="presParOf" srcId="{EAFACDC9-F16C-420A-A663-C11EAEF52C8B}" destId="{6C71144C-621E-49C7-B9E6-2B76F9D4DEDF}" srcOrd="2" destOrd="0" presId="urn:microsoft.com/office/officeart/2005/8/layout/vList3#4"/>
    <dgm:cxn modelId="{EAC0C96C-2530-4E96-A28F-F4563A1CADE2}" type="presParOf" srcId="{6C71144C-621E-49C7-B9E6-2B76F9D4DEDF}" destId="{890082F7-A509-4DE2-B096-B00F4B3A89D2}" srcOrd="0" destOrd="0" presId="urn:microsoft.com/office/officeart/2005/8/layout/vList3#4"/>
    <dgm:cxn modelId="{298DE1A8-0CAD-4D6C-A341-2DEBA9FA2DD4}" type="presParOf" srcId="{6C71144C-621E-49C7-B9E6-2B76F9D4DEDF}" destId="{6EA1ECB5-A43B-42E8-B904-DA4064C76483}" srcOrd="1" destOrd="0" presId="urn:microsoft.com/office/officeart/2005/8/layout/vList3#4"/>
    <dgm:cxn modelId="{11C6DC05-A06F-4F0C-8BAB-97BEB68AF829}" type="presParOf" srcId="{EAFACDC9-F16C-420A-A663-C11EAEF52C8B}" destId="{6F3FCA73-B886-416F-BDFF-1E4865DECC02}" srcOrd="3" destOrd="0" presId="urn:microsoft.com/office/officeart/2005/8/layout/vList3#4"/>
    <dgm:cxn modelId="{D55C455A-2E26-4158-B900-4394E3859D16}" type="presParOf" srcId="{EAFACDC9-F16C-420A-A663-C11EAEF52C8B}" destId="{B0E1C48D-9222-4214-8334-273106963031}" srcOrd="4" destOrd="0" presId="urn:microsoft.com/office/officeart/2005/8/layout/vList3#4"/>
    <dgm:cxn modelId="{FDC77F54-10BC-421B-93C7-DD350D644188}" type="presParOf" srcId="{B0E1C48D-9222-4214-8334-273106963031}" destId="{4B9E2330-ECC2-4456-8053-8585A10C2851}" srcOrd="0" destOrd="0" presId="urn:microsoft.com/office/officeart/2005/8/layout/vList3#4"/>
    <dgm:cxn modelId="{482C5C9A-4FE5-4028-AC13-40794A573BAF}" type="presParOf" srcId="{B0E1C48D-9222-4214-8334-273106963031}" destId="{ACCFF2FB-1621-4EA5-8F6C-6368CC50CDA1}" srcOrd="1" destOrd="0" presId="urn:microsoft.com/office/officeart/2005/8/layout/vList3#4"/>
    <dgm:cxn modelId="{D5928335-ADB2-4868-ABC3-3C013DB3B9EE}" type="presParOf" srcId="{EAFACDC9-F16C-420A-A663-C11EAEF52C8B}" destId="{39012B17-DE38-4DAB-A948-3449E780A545}" srcOrd="5" destOrd="0" presId="urn:microsoft.com/office/officeart/2005/8/layout/vList3#4"/>
    <dgm:cxn modelId="{E5B238BB-F793-4416-B24D-155D4A4191E9}" type="presParOf" srcId="{EAFACDC9-F16C-420A-A663-C11EAEF52C8B}" destId="{C13784BC-93E7-47B7-BD97-526F8D23DDA3}" srcOrd="6" destOrd="0" presId="urn:microsoft.com/office/officeart/2005/8/layout/vList3#4"/>
    <dgm:cxn modelId="{4455D4AF-63DB-4CC6-88FC-D626A70018D3}" type="presParOf" srcId="{C13784BC-93E7-47B7-BD97-526F8D23DDA3}" destId="{EACDE3C4-6CCD-4B08-820B-CD4CB9677065}" srcOrd="0" destOrd="0" presId="urn:microsoft.com/office/officeart/2005/8/layout/vList3#4"/>
    <dgm:cxn modelId="{85813C13-FF54-4ED2-AE04-39584398C4BC}" type="presParOf" srcId="{C13784BC-93E7-47B7-BD97-526F8D23DDA3}" destId="{DC6EA7BE-55E0-461F-88CC-98AF0096EC8E}" srcOrd="1" destOrd="0" presId="urn:microsoft.com/office/officeart/2005/8/layout/vList3#4"/>
    <dgm:cxn modelId="{457F6845-0BD3-4239-AB5E-15C4563960C7}" type="presParOf" srcId="{EAFACDC9-F16C-420A-A663-C11EAEF52C8B}" destId="{45AE47CA-B8B4-41EB-9B89-AA2939711BF8}" srcOrd="7" destOrd="0" presId="urn:microsoft.com/office/officeart/2005/8/layout/vList3#4"/>
    <dgm:cxn modelId="{F9F15F4C-0080-4E57-BECE-AA24FCBAA22D}" type="presParOf" srcId="{EAFACDC9-F16C-420A-A663-C11EAEF52C8B}" destId="{ACA8574B-66AD-4300-9B11-163E502812BA}" srcOrd="8" destOrd="0" presId="urn:microsoft.com/office/officeart/2005/8/layout/vList3#4"/>
    <dgm:cxn modelId="{265293A5-2F2C-4426-94DF-58FD30FD7529}" type="presParOf" srcId="{ACA8574B-66AD-4300-9B11-163E502812BA}" destId="{9C520802-C230-4667-BDF4-3CC5D450E953}" srcOrd="0" destOrd="0" presId="urn:microsoft.com/office/officeart/2005/8/layout/vList3#4"/>
    <dgm:cxn modelId="{1A3C7E90-F72D-4784-A681-63608A7B3A8C}" type="presParOf" srcId="{ACA8574B-66AD-4300-9B11-163E502812BA}" destId="{463A0162-7DA5-4E79-8BF9-0F5B0E8E492F}" srcOrd="1" destOrd="0" presId="urn:microsoft.com/office/officeart/2005/8/layout/vList3#4"/>
    <dgm:cxn modelId="{0D222517-C6E1-4F4B-ABD9-C44A9E3CD9E5}" type="presParOf" srcId="{EAFACDC9-F16C-420A-A663-C11EAEF52C8B}" destId="{AEBCAE2B-691A-42F0-9914-418F71A6A42A}" srcOrd="9" destOrd="0" presId="urn:microsoft.com/office/officeart/2005/8/layout/vList3#4"/>
    <dgm:cxn modelId="{27139C88-94B1-4C95-A75C-249505DCC5FD}" type="presParOf" srcId="{EAFACDC9-F16C-420A-A663-C11EAEF52C8B}" destId="{A132A2B0-B20A-4280-BC9B-268C5EB99EDD}" srcOrd="10" destOrd="0" presId="urn:microsoft.com/office/officeart/2005/8/layout/vList3#4"/>
    <dgm:cxn modelId="{802B80EE-3B93-4020-9306-D0F0FB7FE426}" type="presParOf" srcId="{A132A2B0-B20A-4280-BC9B-268C5EB99EDD}" destId="{F0E71CA4-2214-432C-B9FF-CDFD543D9C5C}" srcOrd="0" destOrd="0" presId="urn:microsoft.com/office/officeart/2005/8/layout/vList3#4"/>
    <dgm:cxn modelId="{E29F3D18-FB01-4CCD-8738-4B0E4B0770A7}" type="presParOf" srcId="{A132A2B0-B20A-4280-BC9B-268C5EB99EDD}" destId="{172527C7-BB2B-4B69-A572-8CEA358CB9ED}" srcOrd="1" destOrd="0" presId="urn:microsoft.com/office/officeart/2005/8/layout/vList3#4"/>
    <dgm:cxn modelId="{AD3147C0-9BAE-468D-BACC-E2FD07C7FB7B}" type="presParOf" srcId="{EAFACDC9-F16C-420A-A663-C11EAEF52C8B}" destId="{C63F840E-9CFD-4D97-86A4-FD96A843E6E6}" srcOrd="11" destOrd="0" presId="urn:microsoft.com/office/officeart/2005/8/layout/vList3#4"/>
    <dgm:cxn modelId="{9889E54C-D10B-4A9E-B6FD-2AF13B220897}" type="presParOf" srcId="{EAFACDC9-F16C-420A-A663-C11EAEF52C8B}" destId="{9743BB0C-BFF1-46B9-AF7B-FEE0A5EC98CE}" srcOrd="12" destOrd="0" presId="urn:microsoft.com/office/officeart/2005/8/layout/vList3#4"/>
    <dgm:cxn modelId="{12F29DFA-5A8F-45E8-BF8A-1E5B5060CF38}" type="presParOf" srcId="{9743BB0C-BFF1-46B9-AF7B-FEE0A5EC98CE}" destId="{1C6BA498-965A-449D-8460-23EEA7A48242}" srcOrd="0" destOrd="0" presId="urn:microsoft.com/office/officeart/2005/8/layout/vList3#4"/>
    <dgm:cxn modelId="{74682253-BCE9-4757-8C39-E7E493432DD6}" type="presParOf" srcId="{9743BB0C-BFF1-46B9-AF7B-FEE0A5EC98CE}" destId="{A1A7DE3F-3DC3-46C6-905B-3ADB851B78E9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33E084-05A1-4C47-895E-E74EEDB6D4C5}" type="doc">
      <dgm:prSet loTypeId="urn:microsoft.com/office/officeart/2008/layout/PictureAccentLis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09BF3D07-055A-42A8-84EA-ED6989D2B1B2}">
      <dgm:prSet phldrT="[Текст]" custT="1"/>
      <dgm:spPr/>
      <dgm:t>
        <a:bodyPr/>
        <a:lstStyle/>
        <a:p>
          <a:r>
            <a:rPr lang="ru-RU" sz="2800" dirty="0" smtClean="0"/>
            <a:t>ПРАВОВЫЕ</a:t>
          </a:r>
          <a:endParaRPr lang="ru-RU" sz="2800" dirty="0"/>
        </a:p>
      </dgm:t>
    </dgm:pt>
    <dgm:pt modelId="{858CFCEC-4B59-4C4E-AEAB-BEF46EBC4047}" type="parTrans" cxnId="{16525C4A-39BE-4601-8065-304495461442}">
      <dgm:prSet/>
      <dgm:spPr/>
      <dgm:t>
        <a:bodyPr/>
        <a:lstStyle/>
        <a:p>
          <a:endParaRPr lang="ru-RU"/>
        </a:p>
      </dgm:t>
    </dgm:pt>
    <dgm:pt modelId="{CB6DC45A-2891-4EF2-B2E2-673E02EC0CFB}" type="sibTrans" cxnId="{16525C4A-39BE-4601-8065-304495461442}">
      <dgm:prSet/>
      <dgm:spPr/>
      <dgm:t>
        <a:bodyPr/>
        <a:lstStyle/>
        <a:p>
          <a:endParaRPr lang="ru-RU"/>
        </a:p>
      </dgm:t>
    </dgm:pt>
    <dgm:pt modelId="{2BECF162-2E7C-4651-AEA8-CC41F1930C52}">
      <dgm:prSet phldrT="[Текст]" custT="1"/>
      <dgm:spPr/>
      <dgm:t>
        <a:bodyPr/>
        <a:lstStyle/>
        <a:p>
          <a:r>
            <a:rPr lang="ru-RU" sz="2800" dirty="0" smtClean="0"/>
            <a:t>ЭКОНОМИЧЕСКИЕ</a:t>
          </a:r>
          <a:endParaRPr lang="ru-RU" sz="2800" dirty="0"/>
        </a:p>
      </dgm:t>
    </dgm:pt>
    <dgm:pt modelId="{3AB7625C-3F4A-4A6B-BB19-18C1ACCEBCD8}" type="parTrans" cxnId="{0B38983E-F347-47A2-9D70-BEA3287B9A6D}">
      <dgm:prSet/>
      <dgm:spPr/>
      <dgm:t>
        <a:bodyPr/>
        <a:lstStyle/>
        <a:p>
          <a:endParaRPr lang="ru-RU"/>
        </a:p>
      </dgm:t>
    </dgm:pt>
    <dgm:pt modelId="{154DF828-8485-4E21-9EFB-87D96F30565B}" type="sibTrans" cxnId="{0B38983E-F347-47A2-9D70-BEA3287B9A6D}">
      <dgm:prSet/>
      <dgm:spPr/>
      <dgm:t>
        <a:bodyPr/>
        <a:lstStyle/>
        <a:p>
          <a:endParaRPr lang="ru-RU"/>
        </a:p>
      </dgm:t>
    </dgm:pt>
    <dgm:pt modelId="{FEC1FA83-2FA8-4BB5-ABA8-F8958AD969ED}">
      <dgm:prSet custT="1"/>
      <dgm:spPr/>
      <dgm:t>
        <a:bodyPr/>
        <a:lstStyle/>
        <a:p>
          <a:r>
            <a:rPr lang="ru-RU" sz="2800" dirty="0" smtClean="0"/>
            <a:t>АДМИНИСТРАТИВНЫЕ</a:t>
          </a:r>
          <a:endParaRPr lang="ru-RU" sz="2800" dirty="0"/>
        </a:p>
      </dgm:t>
    </dgm:pt>
    <dgm:pt modelId="{D8D006AF-0767-4463-9C42-803F417AC131}" type="parTrans" cxnId="{6A1C67B9-3652-4984-B419-C5769D44C73D}">
      <dgm:prSet/>
      <dgm:spPr/>
      <dgm:t>
        <a:bodyPr/>
        <a:lstStyle/>
        <a:p>
          <a:endParaRPr lang="ru-RU"/>
        </a:p>
      </dgm:t>
    </dgm:pt>
    <dgm:pt modelId="{03354C57-A58E-490E-8698-D2B9962210F7}" type="sibTrans" cxnId="{6A1C67B9-3652-4984-B419-C5769D44C73D}">
      <dgm:prSet/>
      <dgm:spPr/>
      <dgm:t>
        <a:bodyPr/>
        <a:lstStyle/>
        <a:p>
          <a:endParaRPr lang="ru-RU"/>
        </a:p>
      </dgm:t>
    </dgm:pt>
    <dgm:pt modelId="{97C46D8E-CC5F-472B-8CFC-BF30C1FC260D}">
      <dgm:prSet phldrT="[Текст]" custT="1"/>
      <dgm:spPr/>
      <dgm:t>
        <a:bodyPr/>
        <a:lstStyle/>
        <a:p>
          <a:r>
            <a:rPr lang="ru-RU" sz="3200" b="1" dirty="0" smtClean="0"/>
            <a:t>БАЗОВЫЕ</a:t>
          </a:r>
          <a:endParaRPr lang="ru-RU" sz="3200" b="1" dirty="0"/>
        </a:p>
      </dgm:t>
    </dgm:pt>
    <dgm:pt modelId="{66EDD4FD-ED5D-4926-B828-23F00DB11A66}" type="sibTrans" cxnId="{C35BF6B5-52B6-4819-BCC1-145FD8EC9EBC}">
      <dgm:prSet/>
      <dgm:spPr/>
      <dgm:t>
        <a:bodyPr/>
        <a:lstStyle/>
        <a:p>
          <a:endParaRPr lang="ru-RU"/>
        </a:p>
      </dgm:t>
    </dgm:pt>
    <dgm:pt modelId="{1D966CC2-FE3E-4EB6-9460-B529C64C6AF0}" type="parTrans" cxnId="{C35BF6B5-52B6-4819-BCC1-145FD8EC9EBC}">
      <dgm:prSet/>
      <dgm:spPr/>
      <dgm:t>
        <a:bodyPr/>
        <a:lstStyle/>
        <a:p>
          <a:endParaRPr lang="ru-RU"/>
        </a:p>
      </dgm:t>
    </dgm:pt>
    <dgm:pt modelId="{A2ED3B20-8F3C-4980-A0ED-01A03A120F63}" type="pres">
      <dgm:prSet presAssocID="{5F33E084-05A1-4C47-895E-E74EEDB6D4C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467C24-B2A0-43F7-99C6-44D2088207AF}" type="pres">
      <dgm:prSet presAssocID="{97C46D8E-CC5F-472B-8CFC-BF30C1FC260D}" presName="root" presStyleCnt="0">
        <dgm:presLayoutVars>
          <dgm:chMax/>
          <dgm:chPref val="4"/>
        </dgm:presLayoutVars>
      </dgm:prSet>
      <dgm:spPr/>
    </dgm:pt>
    <dgm:pt modelId="{E3D39B09-8B48-45C7-B379-601CB17E0CEE}" type="pres">
      <dgm:prSet presAssocID="{97C46D8E-CC5F-472B-8CFC-BF30C1FC260D}" presName="rootComposite" presStyleCnt="0">
        <dgm:presLayoutVars/>
      </dgm:prSet>
      <dgm:spPr/>
    </dgm:pt>
    <dgm:pt modelId="{8156A7AA-6825-4B23-B9B7-108D47DC33BB}" type="pres">
      <dgm:prSet presAssocID="{97C46D8E-CC5F-472B-8CFC-BF30C1FC260D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2C3B7A1F-77ED-49CB-9CA6-6BFC22B5B490}" type="pres">
      <dgm:prSet presAssocID="{97C46D8E-CC5F-472B-8CFC-BF30C1FC260D}" presName="childShape" presStyleCnt="0">
        <dgm:presLayoutVars>
          <dgm:chMax val="0"/>
          <dgm:chPref val="0"/>
        </dgm:presLayoutVars>
      </dgm:prSet>
      <dgm:spPr/>
    </dgm:pt>
    <dgm:pt modelId="{B69C89D0-3EF2-4410-B567-8AD86FB84851}" type="pres">
      <dgm:prSet presAssocID="{09BF3D07-055A-42A8-84EA-ED6989D2B1B2}" presName="childComposite" presStyleCnt="0">
        <dgm:presLayoutVars>
          <dgm:chMax val="0"/>
          <dgm:chPref val="0"/>
        </dgm:presLayoutVars>
      </dgm:prSet>
      <dgm:spPr/>
    </dgm:pt>
    <dgm:pt modelId="{0FF65FF0-B4D0-4DA3-910B-7BE206CD932F}" type="pres">
      <dgm:prSet presAssocID="{09BF3D07-055A-42A8-84EA-ED6989D2B1B2}" presName="Image" presStyleLbl="node1" presStyleIdx="0" presStyleCnt="3"/>
      <dgm:spPr/>
    </dgm:pt>
    <dgm:pt modelId="{5F9825A4-78CC-4DD1-8DAE-D9E4DAB70BE3}" type="pres">
      <dgm:prSet presAssocID="{09BF3D07-055A-42A8-84EA-ED6989D2B1B2}" presName="childText" presStyleLbl="lnNode1" presStyleIdx="0" presStyleCnt="3" custLinFactNeighborX="1194" custLinFactNeighborY="-50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4E66D-C795-45D1-8F57-E9A63465E491}" type="pres">
      <dgm:prSet presAssocID="{2BECF162-2E7C-4651-AEA8-CC41F1930C52}" presName="childComposite" presStyleCnt="0">
        <dgm:presLayoutVars>
          <dgm:chMax val="0"/>
          <dgm:chPref val="0"/>
        </dgm:presLayoutVars>
      </dgm:prSet>
      <dgm:spPr/>
    </dgm:pt>
    <dgm:pt modelId="{C87F28CB-4FD7-443E-BC72-7140E3A18011}" type="pres">
      <dgm:prSet presAssocID="{2BECF162-2E7C-4651-AEA8-CC41F1930C52}" presName="Image" presStyleLbl="node1" presStyleIdx="1" presStyleCnt="3"/>
      <dgm:spPr/>
    </dgm:pt>
    <dgm:pt modelId="{EABF8A4A-5402-4293-98BF-B1FC0F32BFA8}" type="pres">
      <dgm:prSet presAssocID="{2BECF162-2E7C-4651-AEA8-CC41F1930C52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15A74-F3DD-4F72-8741-A5C274439FB2}" type="pres">
      <dgm:prSet presAssocID="{FEC1FA83-2FA8-4BB5-ABA8-F8958AD969ED}" presName="childComposite" presStyleCnt="0">
        <dgm:presLayoutVars>
          <dgm:chMax val="0"/>
          <dgm:chPref val="0"/>
        </dgm:presLayoutVars>
      </dgm:prSet>
      <dgm:spPr/>
    </dgm:pt>
    <dgm:pt modelId="{401805E9-2B9C-4AFF-B8D6-179D13DE6CFA}" type="pres">
      <dgm:prSet presAssocID="{FEC1FA83-2FA8-4BB5-ABA8-F8958AD969ED}" presName="Image" presStyleLbl="node1" presStyleIdx="2" presStyleCnt="3"/>
      <dgm:spPr/>
    </dgm:pt>
    <dgm:pt modelId="{1222714B-0B46-4506-B40C-634ACC7F1A86}" type="pres">
      <dgm:prSet presAssocID="{FEC1FA83-2FA8-4BB5-ABA8-F8958AD969E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B76625-0607-4DCE-B64B-23E5596BDDA8}" type="presOf" srcId="{5F33E084-05A1-4C47-895E-E74EEDB6D4C5}" destId="{A2ED3B20-8F3C-4980-A0ED-01A03A120F63}" srcOrd="0" destOrd="0" presId="urn:microsoft.com/office/officeart/2008/layout/PictureAccentList"/>
    <dgm:cxn modelId="{6A1C67B9-3652-4984-B419-C5769D44C73D}" srcId="{97C46D8E-CC5F-472B-8CFC-BF30C1FC260D}" destId="{FEC1FA83-2FA8-4BB5-ABA8-F8958AD969ED}" srcOrd="2" destOrd="0" parTransId="{D8D006AF-0767-4463-9C42-803F417AC131}" sibTransId="{03354C57-A58E-490E-8698-D2B9962210F7}"/>
    <dgm:cxn modelId="{0B38983E-F347-47A2-9D70-BEA3287B9A6D}" srcId="{97C46D8E-CC5F-472B-8CFC-BF30C1FC260D}" destId="{2BECF162-2E7C-4651-AEA8-CC41F1930C52}" srcOrd="1" destOrd="0" parTransId="{3AB7625C-3F4A-4A6B-BB19-18C1ACCEBCD8}" sibTransId="{154DF828-8485-4E21-9EFB-87D96F30565B}"/>
    <dgm:cxn modelId="{CE9459E3-0A7B-4BE6-ADE8-CF251AC57529}" type="presOf" srcId="{97C46D8E-CC5F-472B-8CFC-BF30C1FC260D}" destId="{8156A7AA-6825-4B23-B9B7-108D47DC33BB}" srcOrd="0" destOrd="0" presId="urn:microsoft.com/office/officeart/2008/layout/PictureAccentList"/>
    <dgm:cxn modelId="{7F8F4BE9-CAF1-41B5-A584-1F6569B380FC}" type="presOf" srcId="{2BECF162-2E7C-4651-AEA8-CC41F1930C52}" destId="{EABF8A4A-5402-4293-98BF-B1FC0F32BFA8}" srcOrd="0" destOrd="0" presId="urn:microsoft.com/office/officeart/2008/layout/PictureAccentList"/>
    <dgm:cxn modelId="{7DD33952-A911-464C-AB37-B4BACC7EEAD3}" type="presOf" srcId="{09BF3D07-055A-42A8-84EA-ED6989D2B1B2}" destId="{5F9825A4-78CC-4DD1-8DAE-D9E4DAB70BE3}" srcOrd="0" destOrd="0" presId="urn:microsoft.com/office/officeart/2008/layout/PictureAccentList"/>
    <dgm:cxn modelId="{E40AFCD8-3688-4656-99AA-67973FDBE5F5}" type="presOf" srcId="{FEC1FA83-2FA8-4BB5-ABA8-F8958AD969ED}" destId="{1222714B-0B46-4506-B40C-634ACC7F1A86}" srcOrd="0" destOrd="0" presId="urn:microsoft.com/office/officeart/2008/layout/PictureAccentList"/>
    <dgm:cxn modelId="{C35BF6B5-52B6-4819-BCC1-145FD8EC9EBC}" srcId="{5F33E084-05A1-4C47-895E-E74EEDB6D4C5}" destId="{97C46D8E-CC5F-472B-8CFC-BF30C1FC260D}" srcOrd="0" destOrd="0" parTransId="{1D966CC2-FE3E-4EB6-9460-B529C64C6AF0}" sibTransId="{66EDD4FD-ED5D-4926-B828-23F00DB11A66}"/>
    <dgm:cxn modelId="{16525C4A-39BE-4601-8065-304495461442}" srcId="{97C46D8E-CC5F-472B-8CFC-BF30C1FC260D}" destId="{09BF3D07-055A-42A8-84EA-ED6989D2B1B2}" srcOrd="0" destOrd="0" parTransId="{858CFCEC-4B59-4C4E-AEAB-BEF46EBC4047}" sibTransId="{CB6DC45A-2891-4EF2-B2E2-673E02EC0CFB}"/>
    <dgm:cxn modelId="{96FD2CB3-7D3B-4717-9259-127A92915C76}" type="presParOf" srcId="{A2ED3B20-8F3C-4980-A0ED-01A03A120F63}" destId="{99467C24-B2A0-43F7-99C6-44D2088207AF}" srcOrd="0" destOrd="0" presId="urn:microsoft.com/office/officeart/2008/layout/PictureAccentList"/>
    <dgm:cxn modelId="{297AB098-AE65-477F-9367-C090A8D6FD0D}" type="presParOf" srcId="{99467C24-B2A0-43F7-99C6-44D2088207AF}" destId="{E3D39B09-8B48-45C7-B379-601CB17E0CEE}" srcOrd="0" destOrd="0" presId="urn:microsoft.com/office/officeart/2008/layout/PictureAccentList"/>
    <dgm:cxn modelId="{1C5532C7-BC07-492F-BB36-CDB968F3E8DC}" type="presParOf" srcId="{E3D39B09-8B48-45C7-B379-601CB17E0CEE}" destId="{8156A7AA-6825-4B23-B9B7-108D47DC33BB}" srcOrd="0" destOrd="0" presId="urn:microsoft.com/office/officeart/2008/layout/PictureAccentList"/>
    <dgm:cxn modelId="{F1497734-076C-494E-B769-A3C165FB0063}" type="presParOf" srcId="{99467C24-B2A0-43F7-99C6-44D2088207AF}" destId="{2C3B7A1F-77ED-49CB-9CA6-6BFC22B5B490}" srcOrd="1" destOrd="0" presId="urn:microsoft.com/office/officeart/2008/layout/PictureAccentList"/>
    <dgm:cxn modelId="{4783433B-49D8-48FC-91FC-7E5EF76466A2}" type="presParOf" srcId="{2C3B7A1F-77ED-49CB-9CA6-6BFC22B5B490}" destId="{B69C89D0-3EF2-4410-B567-8AD86FB84851}" srcOrd="0" destOrd="0" presId="urn:microsoft.com/office/officeart/2008/layout/PictureAccentList"/>
    <dgm:cxn modelId="{83DE6412-3D74-4CB0-9C9D-CEB752529C1F}" type="presParOf" srcId="{B69C89D0-3EF2-4410-B567-8AD86FB84851}" destId="{0FF65FF0-B4D0-4DA3-910B-7BE206CD932F}" srcOrd="0" destOrd="0" presId="urn:microsoft.com/office/officeart/2008/layout/PictureAccentList"/>
    <dgm:cxn modelId="{F5D92F18-8AF8-4CC8-8610-E285F3C69AE8}" type="presParOf" srcId="{B69C89D0-3EF2-4410-B567-8AD86FB84851}" destId="{5F9825A4-78CC-4DD1-8DAE-D9E4DAB70BE3}" srcOrd="1" destOrd="0" presId="urn:microsoft.com/office/officeart/2008/layout/PictureAccentList"/>
    <dgm:cxn modelId="{58450DAC-FB7C-4527-AE8A-4E36C0224ED3}" type="presParOf" srcId="{2C3B7A1F-77ED-49CB-9CA6-6BFC22B5B490}" destId="{1B44E66D-C795-45D1-8F57-E9A63465E491}" srcOrd="1" destOrd="0" presId="urn:microsoft.com/office/officeart/2008/layout/PictureAccentList"/>
    <dgm:cxn modelId="{ACB8E3EC-7594-4389-B63A-F797436093AC}" type="presParOf" srcId="{1B44E66D-C795-45D1-8F57-E9A63465E491}" destId="{C87F28CB-4FD7-443E-BC72-7140E3A18011}" srcOrd="0" destOrd="0" presId="urn:microsoft.com/office/officeart/2008/layout/PictureAccentList"/>
    <dgm:cxn modelId="{D0945425-087A-494C-855E-BD29376C41EB}" type="presParOf" srcId="{1B44E66D-C795-45D1-8F57-E9A63465E491}" destId="{EABF8A4A-5402-4293-98BF-B1FC0F32BFA8}" srcOrd="1" destOrd="0" presId="urn:microsoft.com/office/officeart/2008/layout/PictureAccentList"/>
    <dgm:cxn modelId="{3CD3C4CD-5F23-4B4E-AFE7-2742F83FAB59}" type="presParOf" srcId="{2C3B7A1F-77ED-49CB-9CA6-6BFC22B5B490}" destId="{B2815A74-F3DD-4F72-8741-A5C274439FB2}" srcOrd="2" destOrd="0" presId="urn:microsoft.com/office/officeart/2008/layout/PictureAccentList"/>
    <dgm:cxn modelId="{76A5BDF3-A9F9-4DFA-835F-EF4FF4A4D0A1}" type="presParOf" srcId="{B2815A74-F3DD-4F72-8741-A5C274439FB2}" destId="{401805E9-2B9C-4AFF-B8D6-179D13DE6CFA}" srcOrd="0" destOrd="0" presId="urn:microsoft.com/office/officeart/2008/layout/PictureAccentList"/>
    <dgm:cxn modelId="{B769F9CD-48ED-48DF-882B-C1D996326924}" type="presParOf" srcId="{B2815A74-F3DD-4F72-8741-A5C274439FB2}" destId="{1222714B-0B46-4506-B40C-634ACC7F1A86}" srcOrd="1" destOrd="0" presId="urn:microsoft.com/office/officeart/2008/layout/Pictu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33E084-05A1-4C47-895E-E74EEDB6D4C5}" type="doc">
      <dgm:prSet loTypeId="urn:microsoft.com/office/officeart/2008/layout/PictureAccentLis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09BF3D07-055A-42A8-84EA-ED6989D2B1B2}">
      <dgm:prSet phldrT="[Текст]" custT="1"/>
      <dgm:spPr/>
      <dgm:t>
        <a:bodyPr/>
        <a:lstStyle/>
        <a:p>
          <a:r>
            <a:rPr lang="ru-RU" sz="2800" dirty="0" smtClean="0"/>
            <a:t>НПФ «Образование и наука»</a:t>
          </a:r>
          <a:endParaRPr lang="ru-RU" sz="2800" dirty="0"/>
        </a:p>
      </dgm:t>
    </dgm:pt>
    <dgm:pt modelId="{858CFCEC-4B59-4C4E-AEAB-BEF46EBC4047}" type="parTrans" cxnId="{16525C4A-39BE-4601-8065-304495461442}">
      <dgm:prSet/>
      <dgm:spPr/>
      <dgm:t>
        <a:bodyPr/>
        <a:lstStyle/>
        <a:p>
          <a:endParaRPr lang="ru-RU"/>
        </a:p>
      </dgm:t>
    </dgm:pt>
    <dgm:pt modelId="{CB6DC45A-2891-4EF2-B2E2-673E02EC0CFB}" type="sibTrans" cxnId="{16525C4A-39BE-4601-8065-304495461442}">
      <dgm:prSet/>
      <dgm:spPr/>
      <dgm:t>
        <a:bodyPr/>
        <a:lstStyle/>
        <a:p>
          <a:endParaRPr lang="ru-RU"/>
        </a:p>
      </dgm:t>
    </dgm:pt>
    <dgm:pt modelId="{2BECF162-2E7C-4651-AEA8-CC41F1930C52}">
      <dgm:prSet phldrT="[Текст]" custT="1"/>
      <dgm:spPr/>
      <dgm:t>
        <a:bodyPr/>
        <a:lstStyle/>
        <a:p>
          <a:r>
            <a:rPr lang="ru-RU" sz="2800" dirty="0" smtClean="0"/>
            <a:t>КПК</a:t>
          </a:r>
          <a:endParaRPr lang="ru-RU" sz="2800" dirty="0"/>
        </a:p>
      </dgm:t>
    </dgm:pt>
    <dgm:pt modelId="{3AB7625C-3F4A-4A6B-BB19-18C1ACCEBCD8}" type="parTrans" cxnId="{0B38983E-F347-47A2-9D70-BEA3287B9A6D}">
      <dgm:prSet/>
      <dgm:spPr/>
      <dgm:t>
        <a:bodyPr/>
        <a:lstStyle/>
        <a:p>
          <a:endParaRPr lang="ru-RU"/>
        </a:p>
      </dgm:t>
    </dgm:pt>
    <dgm:pt modelId="{154DF828-8485-4E21-9EFB-87D96F30565B}" type="sibTrans" cxnId="{0B38983E-F347-47A2-9D70-BEA3287B9A6D}">
      <dgm:prSet/>
      <dgm:spPr/>
      <dgm:t>
        <a:bodyPr/>
        <a:lstStyle/>
        <a:p>
          <a:endParaRPr lang="ru-RU"/>
        </a:p>
      </dgm:t>
    </dgm:pt>
    <dgm:pt modelId="{FEC1FA83-2FA8-4BB5-ABA8-F8958AD969ED}">
      <dgm:prSet custT="1"/>
      <dgm:spPr/>
      <dgm:t>
        <a:bodyPr/>
        <a:lstStyle/>
        <a:p>
          <a:r>
            <a:rPr lang="ru-RU" sz="2800" dirty="0" smtClean="0"/>
            <a:t>Медицинское страхование</a:t>
          </a:r>
          <a:endParaRPr lang="ru-RU" sz="2800" dirty="0"/>
        </a:p>
      </dgm:t>
    </dgm:pt>
    <dgm:pt modelId="{D8D006AF-0767-4463-9C42-803F417AC131}" type="parTrans" cxnId="{6A1C67B9-3652-4984-B419-C5769D44C73D}">
      <dgm:prSet/>
      <dgm:spPr/>
      <dgm:t>
        <a:bodyPr/>
        <a:lstStyle/>
        <a:p>
          <a:endParaRPr lang="ru-RU"/>
        </a:p>
      </dgm:t>
    </dgm:pt>
    <dgm:pt modelId="{03354C57-A58E-490E-8698-D2B9962210F7}" type="sibTrans" cxnId="{6A1C67B9-3652-4984-B419-C5769D44C73D}">
      <dgm:prSet/>
      <dgm:spPr/>
      <dgm:t>
        <a:bodyPr/>
        <a:lstStyle/>
        <a:p>
          <a:endParaRPr lang="ru-RU"/>
        </a:p>
      </dgm:t>
    </dgm:pt>
    <dgm:pt modelId="{97C46D8E-CC5F-472B-8CFC-BF30C1FC260D}">
      <dgm:prSet phldrT="[Текст]" custT="1"/>
      <dgm:spPr/>
      <dgm:t>
        <a:bodyPr/>
        <a:lstStyle/>
        <a:p>
          <a:r>
            <a:rPr lang="ru-RU" sz="3200" b="1" dirty="0" smtClean="0"/>
            <a:t>АКТУАЛЬНЫЕ</a:t>
          </a:r>
          <a:endParaRPr lang="ru-RU" sz="3200" b="1" dirty="0"/>
        </a:p>
      </dgm:t>
    </dgm:pt>
    <dgm:pt modelId="{66EDD4FD-ED5D-4926-B828-23F00DB11A66}" type="sibTrans" cxnId="{C35BF6B5-52B6-4819-BCC1-145FD8EC9EBC}">
      <dgm:prSet/>
      <dgm:spPr/>
      <dgm:t>
        <a:bodyPr/>
        <a:lstStyle/>
        <a:p>
          <a:endParaRPr lang="ru-RU"/>
        </a:p>
      </dgm:t>
    </dgm:pt>
    <dgm:pt modelId="{1D966CC2-FE3E-4EB6-9460-B529C64C6AF0}" type="parTrans" cxnId="{C35BF6B5-52B6-4819-BCC1-145FD8EC9EBC}">
      <dgm:prSet/>
      <dgm:spPr/>
      <dgm:t>
        <a:bodyPr/>
        <a:lstStyle/>
        <a:p>
          <a:endParaRPr lang="ru-RU"/>
        </a:p>
      </dgm:t>
    </dgm:pt>
    <dgm:pt modelId="{ED5DEA1F-088A-4849-A4C1-E71057DE0F80}">
      <dgm:prSet/>
      <dgm:spPr/>
      <dgm:t>
        <a:bodyPr/>
        <a:lstStyle/>
        <a:p>
          <a:r>
            <a:rPr lang="ru-RU" dirty="0" smtClean="0"/>
            <a:t>Оздоровление и отдых</a:t>
          </a:r>
          <a:endParaRPr lang="ru-RU" dirty="0"/>
        </a:p>
      </dgm:t>
    </dgm:pt>
    <dgm:pt modelId="{ED0CD087-DC93-4DA2-AAEB-CF611546246C}" type="parTrans" cxnId="{3E70C916-3E81-4B0B-A875-37579FA40BD8}">
      <dgm:prSet/>
      <dgm:spPr/>
      <dgm:t>
        <a:bodyPr/>
        <a:lstStyle/>
        <a:p>
          <a:endParaRPr lang="ru-RU"/>
        </a:p>
      </dgm:t>
    </dgm:pt>
    <dgm:pt modelId="{C04B1E42-5161-4E64-88B2-A887794719B5}" type="sibTrans" cxnId="{3E70C916-3E81-4B0B-A875-37579FA40BD8}">
      <dgm:prSet/>
      <dgm:spPr/>
      <dgm:t>
        <a:bodyPr/>
        <a:lstStyle/>
        <a:p>
          <a:endParaRPr lang="ru-RU"/>
        </a:p>
      </dgm:t>
    </dgm:pt>
    <dgm:pt modelId="{A2ED3B20-8F3C-4980-A0ED-01A03A120F63}" type="pres">
      <dgm:prSet presAssocID="{5F33E084-05A1-4C47-895E-E74EEDB6D4C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467C24-B2A0-43F7-99C6-44D2088207AF}" type="pres">
      <dgm:prSet presAssocID="{97C46D8E-CC5F-472B-8CFC-BF30C1FC260D}" presName="root" presStyleCnt="0">
        <dgm:presLayoutVars>
          <dgm:chMax/>
          <dgm:chPref val="4"/>
        </dgm:presLayoutVars>
      </dgm:prSet>
      <dgm:spPr/>
    </dgm:pt>
    <dgm:pt modelId="{E3D39B09-8B48-45C7-B379-601CB17E0CEE}" type="pres">
      <dgm:prSet presAssocID="{97C46D8E-CC5F-472B-8CFC-BF30C1FC260D}" presName="rootComposite" presStyleCnt="0">
        <dgm:presLayoutVars/>
      </dgm:prSet>
      <dgm:spPr/>
    </dgm:pt>
    <dgm:pt modelId="{8156A7AA-6825-4B23-B9B7-108D47DC33BB}" type="pres">
      <dgm:prSet presAssocID="{97C46D8E-CC5F-472B-8CFC-BF30C1FC260D}" presName="rootText" presStyleLbl="node0" presStyleIdx="0" presStyleCnt="1" custLinFactNeighborX="248" custLinFactNeighborY="4172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2C3B7A1F-77ED-49CB-9CA6-6BFC22B5B490}" type="pres">
      <dgm:prSet presAssocID="{97C46D8E-CC5F-472B-8CFC-BF30C1FC260D}" presName="childShape" presStyleCnt="0">
        <dgm:presLayoutVars>
          <dgm:chMax val="0"/>
          <dgm:chPref val="0"/>
        </dgm:presLayoutVars>
      </dgm:prSet>
      <dgm:spPr/>
    </dgm:pt>
    <dgm:pt modelId="{B69C89D0-3EF2-4410-B567-8AD86FB84851}" type="pres">
      <dgm:prSet presAssocID="{09BF3D07-055A-42A8-84EA-ED6989D2B1B2}" presName="childComposite" presStyleCnt="0">
        <dgm:presLayoutVars>
          <dgm:chMax val="0"/>
          <dgm:chPref val="0"/>
        </dgm:presLayoutVars>
      </dgm:prSet>
      <dgm:spPr/>
    </dgm:pt>
    <dgm:pt modelId="{0FF65FF0-B4D0-4DA3-910B-7BE206CD932F}" type="pres">
      <dgm:prSet presAssocID="{09BF3D07-055A-42A8-84EA-ED6989D2B1B2}" presName="Image" presStyleLbl="node1" presStyleIdx="0" presStyleCnt="4"/>
      <dgm:spPr/>
    </dgm:pt>
    <dgm:pt modelId="{5F9825A4-78CC-4DD1-8DAE-D9E4DAB70BE3}" type="pres">
      <dgm:prSet presAssocID="{09BF3D07-055A-42A8-84EA-ED6989D2B1B2}" presName="childText" presStyleLbl="lnNode1" presStyleIdx="0" presStyleCnt="4" custLinFactNeighborX="1229" custLinFactNeighborY="28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4E66D-C795-45D1-8F57-E9A63465E491}" type="pres">
      <dgm:prSet presAssocID="{2BECF162-2E7C-4651-AEA8-CC41F1930C52}" presName="childComposite" presStyleCnt="0">
        <dgm:presLayoutVars>
          <dgm:chMax val="0"/>
          <dgm:chPref val="0"/>
        </dgm:presLayoutVars>
      </dgm:prSet>
      <dgm:spPr/>
    </dgm:pt>
    <dgm:pt modelId="{C87F28CB-4FD7-443E-BC72-7140E3A18011}" type="pres">
      <dgm:prSet presAssocID="{2BECF162-2E7C-4651-AEA8-CC41F1930C52}" presName="Image" presStyleLbl="node1" presStyleIdx="1" presStyleCnt="4"/>
      <dgm:spPr/>
    </dgm:pt>
    <dgm:pt modelId="{EABF8A4A-5402-4293-98BF-B1FC0F32BFA8}" type="pres">
      <dgm:prSet presAssocID="{2BECF162-2E7C-4651-AEA8-CC41F1930C52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15A74-F3DD-4F72-8741-A5C274439FB2}" type="pres">
      <dgm:prSet presAssocID="{FEC1FA83-2FA8-4BB5-ABA8-F8958AD969ED}" presName="childComposite" presStyleCnt="0">
        <dgm:presLayoutVars>
          <dgm:chMax val="0"/>
          <dgm:chPref val="0"/>
        </dgm:presLayoutVars>
      </dgm:prSet>
      <dgm:spPr/>
    </dgm:pt>
    <dgm:pt modelId="{401805E9-2B9C-4AFF-B8D6-179D13DE6CFA}" type="pres">
      <dgm:prSet presAssocID="{FEC1FA83-2FA8-4BB5-ABA8-F8958AD969ED}" presName="Image" presStyleLbl="node1" presStyleIdx="2" presStyleCnt="4"/>
      <dgm:spPr/>
    </dgm:pt>
    <dgm:pt modelId="{1222714B-0B46-4506-B40C-634ACC7F1A86}" type="pres">
      <dgm:prSet presAssocID="{FEC1FA83-2FA8-4BB5-ABA8-F8958AD969E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A5E7F-DA42-419A-9617-946D92823C30}" type="pres">
      <dgm:prSet presAssocID="{ED5DEA1F-088A-4849-A4C1-E71057DE0F80}" presName="childComposite" presStyleCnt="0">
        <dgm:presLayoutVars>
          <dgm:chMax val="0"/>
          <dgm:chPref val="0"/>
        </dgm:presLayoutVars>
      </dgm:prSet>
      <dgm:spPr/>
    </dgm:pt>
    <dgm:pt modelId="{4B7B3B59-ECE9-46FD-8716-0F8CD05C2061}" type="pres">
      <dgm:prSet presAssocID="{ED5DEA1F-088A-4849-A4C1-E71057DE0F80}" presName="Image" presStyleLbl="node1" presStyleIdx="3" presStyleCnt="4"/>
      <dgm:spPr/>
    </dgm:pt>
    <dgm:pt modelId="{C2CA37EE-A36F-4E93-8C99-B89D0AFDD8D4}" type="pres">
      <dgm:prSet presAssocID="{ED5DEA1F-088A-4849-A4C1-E71057DE0F80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70C916-3E81-4B0B-A875-37579FA40BD8}" srcId="{97C46D8E-CC5F-472B-8CFC-BF30C1FC260D}" destId="{ED5DEA1F-088A-4849-A4C1-E71057DE0F80}" srcOrd="3" destOrd="0" parTransId="{ED0CD087-DC93-4DA2-AAEB-CF611546246C}" sibTransId="{C04B1E42-5161-4E64-88B2-A887794719B5}"/>
    <dgm:cxn modelId="{D13051E7-0D80-4F02-A169-8CBBA85784A1}" type="presOf" srcId="{97C46D8E-CC5F-472B-8CFC-BF30C1FC260D}" destId="{8156A7AA-6825-4B23-B9B7-108D47DC33BB}" srcOrd="0" destOrd="0" presId="urn:microsoft.com/office/officeart/2008/layout/PictureAccentList"/>
    <dgm:cxn modelId="{6A1C67B9-3652-4984-B419-C5769D44C73D}" srcId="{97C46D8E-CC5F-472B-8CFC-BF30C1FC260D}" destId="{FEC1FA83-2FA8-4BB5-ABA8-F8958AD969ED}" srcOrd="2" destOrd="0" parTransId="{D8D006AF-0767-4463-9C42-803F417AC131}" sibTransId="{03354C57-A58E-490E-8698-D2B9962210F7}"/>
    <dgm:cxn modelId="{D76C47F7-0244-4EAD-9378-8B110976E6BD}" type="presOf" srcId="{ED5DEA1F-088A-4849-A4C1-E71057DE0F80}" destId="{C2CA37EE-A36F-4E93-8C99-B89D0AFDD8D4}" srcOrd="0" destOrd="0" presId="urn:microsoft.com/office/officeart/2008/layout/PictureAccentList"/>
    <dgm:cxn modelId="{0B38983E-F347-47A2-9D70-BEA3287B9A6D}" srcId="{97C46D8E-CC5F-472B-8CFC-BF30C1FC260D}" destId="{2BECF162-2E7C-4651-AEA8-CC41F1930C52}" srcOrd="1" destOrd="0" parTransId="{3AB7625C-3F4A-4A6B-BB19-18C1ACCEBCD8}" sibTransId="{154DF828-8485-4E21-9EFB-87D96F30565B}"/>
    <dgm:cxn modelId="{75C1CD7D-DA3E-4251-A12B-6D72D2037C68}" type="presOf" srcId="{FEC1FA83-2FA8-4BB5-ABA8-F8958AD969ED}" destId="{1222714B-0B46-4506-B40C-634ACC7F1A86}" srcOrd="0" destOrd="0" presId="urn:microsoft.com/office/officeart/2008/layout/PictureAccentList"/>
    <dgm:cxn modelId="{A54C9EC8-6FB1-4BA8-B23A-4F3E70047B15}" type="presOf" srcId="{5F33E084-05A1-4C47-895E-E74EEDB6D4C5}" destId="{A2ED3B20-8F3C-4980-A0ED-01A03A120F63}" srcOrd="0" destOrd="0" presId="urn:microsoft.com/office/officeart/2008/layout/PictureAccentList"/>
    <dgm:cxn modelId="{47B27276-59CD-4FE8-9571-54132EB99341}" type="presOf" srcId="{2BECF162-2E7C-4651-AEA8-CC41F1930C52}" destId="{EABF8A4A-5402-4293-98BF-B1FC0F32BFA8}" srcOrd="0" destOrd="0" presId="urn:microsoft.com/office/officeart/2008/layout/PictureAccentList"/>
    <dgm:cxn modelId="{6BCEF9B8-EBC4-4128-9EF3-742F73B7135B}" type="presOf" srcId="{09BF3D07-055A-42A8-84EA-ED6989D2B1B2}" destId="{5F9825A4-78CC-4DD1-8DAE-D9E4DAB70BE3}" srcOrd="0" destOrd="0" presId="urn:microsoft.com/office/officeart/2008/layout/PictureAccentList"/>
    <dgm:cxn modelId="{C35BF6B5-52B6-4819-BCC1-145FD8EC9EBC}" srcId="{5F33E084-05A1-4C47-895E-E74EEDB6D4C5}" destId="{97C46D8E-CC5F-472B-8CFC-BF30C1FC260D}" srcOrd="0" destOrd="0" parTransId="{1D966CC2-FE3E-4EB6-9460-B529C64C6AF0}" sibTransId="{66EDD4FD-ED5D-4926-B828-23F00DB11A66}"/>
    <dgm:cxn modelId="{16525C4A-39BE-4601-8065-304495461442}" srcId="{97C46D8E-CC5F-472B-8CFC-BF30C1FC260D}" destId="{09BF3D07-055A-42A8-84EA-ED6989D2B1B2}" srcOrd="0" destOrd="0" parTransId="{858CFCEC-4B59-4C4E-AEAB-BEF46EBC4047}" sibTransId="{CB6DC45A-2891-4EF2-B2E2-673E02EC0CFB}"/>
    <dgm:cxn modelId="{E7B61056-B11F-4FCF-9D9D-1A1602326B98}" type="presParOf" srcId="{A2ED3B20-8F3C-4980-A0ED-01A03A120F63}" destId="{99467C24-B2A0-43F7-99C6-44D2088207AF}" srcOrd="0" destOrd="0" presId="urn:microsoft.com/office/officeart/2008/layout/PictureAccentList"/>
    <dgm:cxn modelId="{B11805DB-1664-4C9D-A201-43DF2DCCF7B4}" type="presParOf" srcId="{99467C24-B2A0-43F7-99C6-44D2088207AF}" destId="{E3D39B09-8B48-45C7-B379-601CB17E0CEE}" srcOrd="0" destOrd="0" presId="urn:microsoft.com/office/officeart/2008/layout/PictureAccentList"/>
    <dgm:cxn modelId="{485A8AA8-825D-455E-A3F1-01EADFC52C0B}" type="presParOf" srcId="{E3D39B09-8B48-45C7-B379-601CB17E0CEE}" destId="{8156A7AA-6825-4B23-B9B7-108D47DC33BB}" srcOrd="0" destOrd="0" presId="urn:microsoft.com/office/officeart/2008/layout/PictureAccentList"/>
    <dgm:cxn modelId="{FF2E7E39-7110-4078-8606-8A92163AC248}" type="presParOf" srcId="{99467C24-B2A0-43F7-99C6-44D2088207AF}" destId="{2C3B7A1F-77ED-49CB-9CA6-6BFC22B5B490}" srcOrd="1" destOrd="0" presId="urn:microsoft.com/office/officeart/2008/layout/PictureAccentList"/>
    <dgm:cxn modelId="{05086CDE-9B2D-403B-B06B-5385E1A903B3}" type="presParOf" srcId="{2C3B7A1F-77ED-49CB-9CA6-6BFC22B5B490}" destId="{B69C89D0-3EF2-4410-B567-8AD86FB84851}" srcOrd="0" destOrd="0" presId="urn:microsoft.com/office/officeart/2008/layout/PictureAccentList"/>
    <dgm:cxn modelId="{C60DAD67-98FD-4E05-B1D1-0AD13B4D5BB9}" type="presParOf" srcId="{B69C89D0-3EF2-4410-B567-8AD86FB84851}" destId="{0FF65FF0-B4D0-4DA3-910B-7BE206CD932F}" srcOrd="0" destOrd="0" presId="urn:microsoft.com/office/officeart/2008/layout/PictureAccentList"/>
    <dgm:cxn modelId="{2474529B-8E8C-43AB-B1F0-B80927756481}" type="presParOf" srcId="{B69C89D0-3EF2-4410-B567-8AD86FB84851}" destId="{5F9825A4-78CC-4DD1-8DAE-D9E4DAB70BE3}" srcOrd="1" destOrd="0" presId="urn:microsoft.com/office/officeart/2008/layout/PictureAccentList"/>
    <dgm:cxn modelId="{36735C2D-622A-4436-BD89-365014BB45AF}" type="presParOf" srcId="{2C3B7A1F-77ED-49CB-9CA6-6BFC22B5B490}" destId="{1B44E66D-C795-45D1-8F57-E9A63465E491}" srcOrd="1" destOrd="0" presId="urn:microsoft.com/office/officeart/2008/layout/PictureAccentList"/>
    <dgm:cxn modelId="{B3D3B0BA-029B-444B-B2D0-CDDAF9E88A85}" type="presParOf" srcId="{1B44E66D-C795-45D1-8F57-E9A63465E491}" destId="{C87F28CB-4FD7-443E-BC72-7140E3A18011}" srcOrd="0" destOrd="0" presId="urn:microsoft.com/office/officeart/2008/layout/PictureAccentList"/>
    <dgm:cxn modelId="{B14C6744-6967-4684-BDEC-E1E01127866A}" type="presParOf" srcId="{1B44E66D-C795-45D1-8F57-E9A63465E491}" destId="{EABF8A4A-5402-4293-98BF-B1FC0F32BFA8}" srcOrd="1" destOrd="0" presId="urn:microsoft.com/office/officeart/2008/layout/PictureAccentList"/>
    <dgm:cxn modelId="{BDB58A12-3F02-4105-A01F-9E36A2ECC6FE}" type="presParOf" srcId="{2C3B7A1F-77ED-49CB-9CA6-6BFC22B5B490}" destId="{B2815A74-F3DD-4F72-8741-A5C274439FB2}" srcOrd="2" destOrd="0" presId="urn:microsoft.com/office/officeart/2008/layout/PictureAccentList"/>
    <dgm:cxn modelId="{B344AEF7-5F0E-4ABE-8138-15FAFEA91349}" type="presParOf" srcId="{B2815A74-F3DD-4F72-8741-A5C274439FB2}" destId="{401805E9-2B9C-4AFF-B8D6-179D13DE6CFA}" srcOrd="0" destOrd="0" presId="urn:microsoft.com/office/officeart/2008/layout/PictureAccentList"/>
    <dgm:cxn modelId="{6C92A8E5-7CB4-4205-A577-F4ED470273F0}" type="presParOf" srcId="{B2815A74-F3DD-4F72-8741-A5C274439FB2}" destId="{1222714B-0B46-4506-B40C-634ACC7F1A86}" srcOrd="1" destOrd="0" presId="urn:microsoft.com/office/officeart/2008/layout/PictureAccentList"/>
    <dgm:cxn modelId="{9AA0AEB8-0F90-4659-86D9-F86F2E3D193C}" type="presParOf" srcId="{2C3B7A1F-77ED-49CB-9CA6-6BFC22B5B490}" destId="{E02A5E7F-DA42-419A-9617-946D92823C30}" srcOrd="3" destOrd="0" presId="urn:microsoft.com/office/officeart/2008/layout/PictureAccentList"/>
    <dgm:cxn modelId="{E231CA4C-F125-453F-9BE7-F0C8F03CFA9A}" type="presParOf" srcId="{E02A5E7F-DA42-419A-9617-946D92823C30}" destId="{4B7B3B59-ECE9-46FD-8716-0F8CD05C2061}" srcOrd="0" destOrd="0" presId="urn:microsoft.com/office/officeart/2008/layout/PictureAccentList"/>
    <dgm:cxn modelId="{794A692A-424F-45C0-9B2D-7893AF89CF4C}" type="presParOf" srcId="{E02A5E7F-DA42-419A-9617-946D92823C30}" destId="{C2CA37EE-A36F-4E93-8C99-B89D0AFDD8D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17" descr="E:\Рабочая папка\флаг и эмблема профсоюза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56992"/>
            <a:ext cx="3021695" cy="315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Program Files (x86)\Microsoft Office\MEDIA\OFFICE12\Lines\BD15073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76672"/>
            <a:ext cx="5715000" cy="952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3506" y="1268760"/>
            <a:ext cx="906049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Georgia" pitchFamily="18" charset="0"/>
              </a:rPr>
              <a:t>Публичный доклад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92896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Georgia" pitchFamily="18" charset="0"/>
              </a:rPr>
              <a:t>Кисловодской городской </a:t>
            </a:r>
          </a:p>
          <a:p>
            <a:pPr algn="ctr"/>
            <a:r>
              <a:rPr lang="ru-RU" sz="3600" b="1" dirty="0" smtClean="0">
                <a:latin typeface="Georgia" pitchFamily="18" charset="0"/>
              </a:rPr>
              <a:t>Профсоюзной организации </a:t>
            </a:r>
            <a:endParaRPr lang="ru-RU" sz="36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4088" y="594928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2015 год</a:t>
            </a:r>
            <a:endParaRPr lang="ru-RU" sz="3200" b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392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251520" y="476672"/>
            <a:ext cx="7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u="sng" dirty="0" smtClean="0"/>
              <a:t>ОТДЫХ НА </a:t>
            </a:r>
            <a:r>
              <a:rPr lang="ru-RU" altLang="ru-RU" sz="2800" b="1" u="sng" dirty="0"/>
              <a:t>ПРИРОДЕ </a:t>
            </a:r>
            <a:r>
              <a:rPr lang="ru-RU" altLang="ru-RU" sz="2800" b="1" u="sng" dirty="0" smtClean="0"/>
              <a:t>ЧЛЕНОВ ПРОФСОЮЗА</a:t>
            </a:r>
            <a:endParaRPr lang="ru-RU" altLang="ru-RU" sz="2800" b="1" u="sng" dirty="0"/>
          </a:p>
        </p:txBody>
      </p:sp>
      <p:pic>
        <p:nvPicPr>
          <p:cNvPr id="6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196752"/>
            <a:ext cx="3500438" cy="2500313"/>
          </a:xfrm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05064"/>
            <a:ext cx="34417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067944" y="1340768"/>
            <a:ext cx="2286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990000"/>
                </a:solidFill>
              </a:rPr>
              <a:t>Что для школы значит профсоюз?</a:t>
            </a:r>
            <a:br>
              <a:rPr lang="ru-RU" sz="1600" b="1" dirty="0">
                <a:solidFill>
                  <a:srgbClr val="990000"/>
                </a:solidFill>
              </a:rPr>
            </a:br>
            <a:r>
              <a:rPr lang="ru-RU" sz="1600" b="1" dirty="0">
                <a:solidFill>
                  <a:srgbClr val="990000"/>
                </a:solidFill>
              </a:rPr>
              <a:t>Вы поверьте, значит очень много:</a:t>
            </a:r>
            <a:br>
              <a:rPr lang="ru-RU" sz="1600" b="1" dirty="0">
                <a:solidFill>
                  <a:srgbClr val="990000"/>
                </a:solidFill>
              </a:rPr>
            </a:br>
            <a:r>
              <a:rPr lang="ru-RU" sz="1600" b="1" dirty="0">
                <a:solidFill>
                  <a:srgbClr val="990000"/>
                </a:solidFill>
              </a:rPr>
              <a:t>Профсоюз-поддержка и опора,</a:t>
            </a:r>
            <a:br>
              <a:rPr lang="ru-RU" sz="1600" b="1" dirty="0">
                <a:solidFill>
                  <a:srgbClr val="990000"/>
                </a:solidFill>
              </a:rPr>
            </a:br>
            <a:r>
              <a:rPr lang="ru-RU" sz="1600" b="1" dirty="0">
                <a:solidFill>
                  <a:srgbClr val="990000"/>
                </a:solidFill>
              </a:rPr>
              <a:t>Вместе легче нам в любой дороге.</a:t>
            </a: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1619672" y="3861048"/>
            <a:ext cx="242887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6600"/>
                </a:solidFill>
              </a:rPr>
              <a:t>Сколько личностей и творческих и ярких,</a:t>
            </a:r>
            <a:br>
              <a:rPr lang="ru-RU" sz="1600" b="1" dirty="0">
                <a:solidFill>
                  <a:srgbClr val="006600"/>
                </a:solidFill>
              </a:rPr>
            </a:br>
            <a:r>
              <a:rPr lang="ru-RU" sz="1600" b="1" dirty="0">
                <a:solidFill>
                  <a:srgbClr val="006600"/>
                </a:solidFill>
              </a:rPr>
              <a:t>За собой готовых провести,</a:t>
            </a:r>
            <a:br>
              <a:rPr lang="ru-RU" sz="1600" b="1" dirty="0">
                <a:solidFill>
                  <a:srgbClr val="006600"/>
                </a:solidFill>
              </a:rPr>
            </a:br>
            <a:r>
              <a:rPr lang="ru-RU" sz="1600" b="1" dirty="0">
                <a:solidFill>
                  <a:srgbClr val="006600"/>
                </a:solidFill>
              </a:rPr>
              <a:t> И не ради денег и подарков,</a:t>
            </a:r>
            <a:br>
              <a:rPr lang="ru-RU" sz="1600" b="1" dirty="0">
                <a:solidFill>
                  <a:srgbClr val="006600"/>
                </a:solidFill>
              </a:rPr>
            </a:br>
            <a:r>
              <a:rPr lang="ru-RU" sz="1600" b="1" dirty="0">
                <a:solidFill>
                  <a:srgbClr val="006600"/>
                </a:solidFill>
              </a:rPr>
              <a:t>Просто вместе легче нам в пути</a:t>
            </a:r>
            <a:r>
              <a:rPr lang="ru-RU" dirty="0">
                <a:solidFill>
                  <a:srgbClr val="006600"/>
                </a:solidFill>
              </a:rPr>
              <a:t>.</a:t>
            </a:r>
          </a:p>
          <a:p>
            <a:r>
              <a:rPr lang="ru-RU" sz="1600" b="1" dirty="0">
                <a:solidFill>
                  <a:srgbClr val="990000"/>
                </a:solidFill>
              </a:rPr>
              <a:t>Члены профсоюза МБОУ СОШ №9</a:t>
            </a:r>
          </a:p>
        </p:txBody>
      </p:sp>
    </p:spTree>
  </p:cSld>
  <p:clrMapOvr>
    <a:masterClrMapping/>
  </p:clrMapOvr>
  <p:transition spd="slow" advClick="0" advTm="8303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706438" y="0"/>
            <a:ext cx="6151562" cy="2074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>
              <a:solidFill>
                <a:schemeClr val="bg1"/>
              </a:solidFill>
              <a:latin typeface="Calibri" pitchFamily="34" charset="0"/>
              <a:ea typeface="MS Gothic" pitchFamily="49" charset="-128"/>
            </a:endParaRPr>
          </a:p>
        </p:txBody>
      </p:sp>
      <p:pic>
        <p:nvPicPr>
          <p:cNvPr id="6" name="Содержимое 5" descr="D:\Documents and Settings\Admin\Рабочий стол\2015.05.01 ЕССЕНТУКИ\IMG_384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988840"/>
            <a:ext cx="3786188" cy="2714625"/>
          </a:xfrm>
        </p:spPr>
      </p:pic>
      <p:pic>
        <p:nvPicPr>
          <p:cNvPr id="7" name="Рисунок 6" descr="C:\Users\Светлана\Desktop\Фото\2015.05.01 ЕССЕНТУКИ\IMG_38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429000"/>
            <a:ext cx="37147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ветлана\Desktop\Фото\2015.05.01 ЕССЕНТУКИ\IMG_38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149080"/>
            <a:ext cx="357187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716016" y="4869160"/>
            <a:ext cx="41764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</a:rPr>
              <a:t>Стандарты достойного труда -  в коллективные договоры и соглашения!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419872" y="2132856"/>
            <a:ext cx="432048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latin typeface="Calibri" pitchFamily="34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/>
              <a:t>Росту цен –           удвоение</a:t>
            </a:r>
          </a:p>
          <a:p>
            <a:pPr algn="ctr"/>
            <a:r>
              <a:rPr lang="ru-RU" sz="2400" b="1" dirty="0"/>
              <a:t> зарплаты!</a:t>
            </a:r>
            <a:endParaRPr lang="ru-RU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68288" y="16748"/>
            <a:ext cx="7832104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>
              <a:defRPr/>
            </a:pPr>
            <a:endParaRPr lang="ru-RU" sz="2800" b="1" dirty="0">
              <a:latin typeface="+mj-lt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u="sng" dirty="0">
                <a:latin typeface="+mj-lt"/>
                <a:cs typeface="Times New Roman" pitchFamily="18" charset="0"/>
              </a:rPr>
              <a:t>ДОСТОЙНЫЙ ТРУД –                                               ДОСТОЙНАЯ ЗАРПЛАТА!</a:t>
            </a:r>
            <a:r>
              <a:rPr lang="ru-RU" sz="2800" b="1" u="sng" dirty="0">
                <a:latin typeface="+mn-lt"/>
                <a:cs typeface="Times New Roman" pitchFamily="18" charset="0"/>
              </a:rPr>
              <a:t> </a:t>
            </a:r>
            <a:endParaRPr lang="ru-RU" sz="2800" b="1" u="sng" dirty="0" smtClean="0"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i="1" dirty="0" smtClean="0">
                <a:latin typeface="+mj-lt"/>
                <a:cs typeface="Times New Roman" pitchFamily="18" charset="0"/>
              </a:rPr>
              <a:t> </a:t>
            </a:r>
            <a:r>
              <a:rPr lang="ru-RU" b="1" i="1" dirty="0"/>
              <a:t>Первомайская акция Кисловодской городской организации профсоюза </a:t>
            </a:r>
            <a:r>
              <a:rPr lang="ru-RU" i="1" dirty="0"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5925">
        <p14:flash/>
      </p:transition>
    </mc:Choice>
    <mc:Fallback xmlns="">
      <p:transition spd="slow" advClick="0" advTm="59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1043608" y="404664"/>
            <a:ext cx="7066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200" b="1" u="sng" dirty="0"/>
              <a:t>УСЛОВИЯ МОТИВАЦИИ</a:t>
            </a:r>
            <a:endParaRPr lang="ru-RU" altLang="ru-RU" sz="3200" u="sng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80459829"/>
              </p:ext>
            </p:extLst>
          </p:nvPr>
        </p:nvGraphicFramePr>
        <p:xfrm>
          <a:off x="323528" y="980728"/>
          <a:ext cx="6858000" cy="6240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200">
        <p:dissolve/>
      </p:transition>
    </mc:Choice>
    <mc:Fallback xmlns="">
      <p:transition spd="slow" advClick="0" advTm="82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332656"/>
            <a:ext cx="9144000" cy="1524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u="sng" dirty="0" smtClean="0">
                <a:latin typeface="+mj-lt"/>
                <a:ea typeface="+mj-ea"/>
                <a:cs typeface="+mj-cs"/>
              </a:rPr>
              <a:t>УСЛОВИЯ ФОРМИРОВАНИЯ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u="sng" dirty="0" smtClean="0">
                <a:latin typeface="+mj-lt"/>
                <a:ea typeface="+mj-ea"/>
                <a:cs typeface="+mj-cs"/>
              </a:rPr>
              <a:t>УСТОЙЧИВОЙ МОТИВАЦИИ</a:t>
            </a:r>
            <a:endParaRPr lang="ru-RU" sz="3200" b="1" u="sng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11560" y="1484784"/>
            <a:ext cx="2236862" cy="7503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pPr marL="365760" indent="-256032" algn="ctr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ru-RU" sz="2700" b="1" dirty="0">
                <a:solidFill>
                  <a:schemeClr val="bg1"/>
                </a:solidFill>
                <a:latin typeface="+mn-lt"/>
                <a:cs typeface="+mn-cs"/>
              </a:rPr>
              <a:t>Внешние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724128" y="1484784"/>
            <a:ext cx="2239207" cy="6998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rmAutofit fontScale="92500"/>
          </a:bodyPr>
          <a:lstStyle/>
          <a:p>
            <a:pPr marL="365760" indent="-256032" algn="ctr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ru-RU" sz="2700" b="1" dirty="0">
                <a:solidFill>
                  <a:schemeClr val="bg1"/>
                </a:solidFill>
                <a:latin typeface="+mn-lt"/>
                <a:cs typeface="+mn-cs"/>
              </a:rPr>
              <a:t>Внутренние</a:t>
            </a: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539552" y="2348880"/>
            <a:ext cx="2880320" cy="3517079"/>
          </a:xfrm>
          <a:prstGeom prst="rect">
            <a:avLst/>
          </a:prstGeom>
        </p:spPr>
        <p:txBody>
          <a:bodyPr/>
          <a:lstStyle/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dirty="0">
                <a:latin typeface="+mn-lt"/>
                <a:cs typeface="Arial" pitchFamily="34" charset="0"/>
              </a:rPr>
              <a:t>создание положительного имиджа организации;</a:t>
            </a:r>
          </a:p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dirty="0">
                <a:latin typeface="+mn-lt"/>
                <a:cs typeface="Arial" pitchFamily="34" charset="0"/>
              </a:rPr>
              <a:t>формирование информационного поле;</a:t>
            </a:r>
          </a:p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dirty="0">
                <a:latin typeface="+mn-lt"/>
                <a:cs typeface="Arial" pitchFamily="34" charset="0"/>
              </a:rPr>
              <a:t>организационные мероприятия для профсоюзных организаций и с их участием.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292080" y="2564904"/>
            <a:ext cx="2736304" cy="348190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7200" dirty="0">
                <a:latin typeface="+mn-lt"/>
                <a:cs typeface="+mn-cs"/>
              </a:rPr>
              <a:t> результаты защиты соц-трудовых прав и проф. интересов;</a:t>
            </a:r>
          </a:p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7200" dirty="0">
                <a:latin typeface="+mn-lt"/>
                <a:cs typeface="+mn-cs"/>
              </a:rPr>
              <a:t>результаты правоприменительной практики;</a:t>
            </a:r>
          </a:p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7200" dirty="0">
                <a:latin typeface="+mn-lt"/>
                <a:cs typeface="+mn-cs"/>
              </a:rPr>
              <a:t>повышение правовой грамотности;</a:t>
            </a:r>
          </a:p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7200" dirty="0">
                <a:latin typeface="+mn-lt"/>
                <a:cs typeface="+mn-cs"/>
              </a:rPr>
              <a:t>гласность и </a:t>
            </a:r>
            <a:r>
              <a:rPr lang="ru-RU" sz="7200" dirty="0" smtClean="0">
                <a:latin typeface="+mn-lt"/>
                <a:cs typeface="+mn-cs"/>
              </a:rPr>
              <a:t>информированность</a:t>
            </a:r>
            <a:endParaRPr lang="ru-RU" sz="7200" dirty="0">
              <a:latin typeface="+mn-lt"/>
              <a:cs typeface="+mn-cs"/>
            </a:endParaRPr>
          </a:p>
          <a:p>
            <a:pPr marL="365760" indent="-256032"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ru-RU" sz="2700" dirty="0"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10971">
        <p14:switch dir="r"/>
      </p:transition>
    </mc:Choice>
    <mc:Fallback xmlns="">
      <p:transition spd="slow" advClick="0" advTm="109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0" y="439738"/>
            <a:ext cx="82444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u="sng" dirty="0"/>
              <a:t>ТИПОЛОГИЯ МОТИВАЦИИ </a:t>
            </a:r>
            <a:r>
              <a:rPr lang="ru-RU" altLang="ru-RU" sz="2800" b="1" u="sng" dirty="0" smtClean="0"/>
              <a:t>ПО </a:t>
            </a:r>
            <a:r>
              <a:rPr lang="ru-RU" altLang="ru-RU" sz="2800" b="1" u="sng" dirty="0"/>
              <a:t>ЦЕННОСТЯМ</a:t>
            </a:r>
            <a:endParaRPr lang="ru-RU" altLang="ru-RU" sz="2800" u="sng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23528" y="1124744"/>
          <a:ext cx="457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3563888" y="1124744"/>
          <a:ext cx="457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 advClick="0" advTm="12145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611560" y="332656"/>
            <a:ext cx="72728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200" b="1" u="sng" dirty="0"/>
              <a:t>ФАКТОРЫ МОТИВАЦИИ ПРОФСОЮЗНОГО ЧЛЕНСТВА</a:t>
            </a:r>
            <a:endParaRPr lang="ru-RU" altLang="ru-RU" sz="3200" u="sng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755576" y="1439333"/>
          <a:ext cx="6563060" cy="5086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399">
        <p14:gallery dir="l"/>
      </p:transition>
    </mc:Choice>
    <mc:Fallback xmlns="">
      <p:transition spd="slow" advClick="0" advTm="33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0" y="176213"/>
            <a:ext cx="831641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200" b="1" u="sng" dirty="0"/>
              <a:t>ФАКТОРЫ МОТИВАЦИИ </a:t>
            </a:r>
            <a:endParaRPr lang="ru-RU" altLang="ru-RU" sz="3200" b="1" u="sng" dirty="0" smtClean="0"/>
          </a:p>
          <a:p>
            <a:pPr algn="ctr" eaLnBrk="1" hangingPunct="1"/>
            <a:r>
              <a:rPr lang="ru-RU" altLang="ru-RU" sz="3200" b="1" u="sng" dirty="0" smtClean="0"/>
              <a:t>ПРОФСОЮЗНОГО </a:t>
            </a:r>
            <a:r>
              <a:rPr lang="ru-RU" altLang="ru-RU" sz="3200" b="1" u="sng" dirty="0"/>
              <a:t>ЧЛЕНСТВА</a:t>
            </a:r>
            <a:endParaRPr lang="ru-RU" altLang="ru-RU" sz="3200" u="sng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95536" y="1412776"/>
          <a:ext cx="748116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992">
        <p14:vortex dir="r"/>
      </p:transition>
    </mc:Choice>
    <mc:Fallback xmlns="">
      <p:transition spd="slow" advClick="0" advTm="39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0" y="260648"/>
            <a:ext cx="9001000" cy="51375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u="sng" dirty="0" smtClean="0">
                <a:solidFill>
                  <a:schemeClr val="tx1"/>
                </a:solidFill>
                <a:latin typeface="+mn-lt"/>
              </a:rPr>
              <a:t>МУНИЦИПАЛЬНАЯ СИСТЕМА</a:t>
            </a:r>
            <a:r>
              <a:rPr lang="ru-RU" sz="3200" u="sng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3200" b="1" u="sng" dirty="0" smtClean="0">
                <a:solidFill>
                  <a:schemeClr val="tx1"/>
                </a:solidFill>
                <a:latin typeface="+mn-lt"/>
              </a:rPr>
              <a:t>ОБРАЗОВАНИЯ</a:t>
            </a:r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764704"/>
            <a:ext cx="3643313" cy="2439987"/>
          </a:xfr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93096"/>
            <a:ext cx="364331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15"/>
          <p:cNvSpPr txBox="1">
            <a:spLocks/>
          </p:cNvSpPr>
          <p:nvPr/>
        </p:nvSpPr>
        <p:spPr>
          <a:xfrm>
            <a:off x="3779912" y="908720"/>
            <a:ext cx="3937620" cy="5462587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27 августа 2015 в большом зале администрации г.Кисловодска прошла городская августовская педагогическая конференция «Актуальные проблемы развития муниципальной системы образования города-курорта Кисловодска.                               На конференции были подведены  итоги года, обсуждались не только достижения, но и проблемы учителей.</a:t>
            </a:r>
          </a:p>
        </p:txBody>
      </p:sp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251520" y="3284984"/>
            <a:ext cx="3357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Выступает </a:t>
            </a:r>
            <a:r>
              <a:rPr lang="ru-RU" dirty="0" err="1"/>
              <a:t>Крещенович</a:t>
            </a:r>
            <a:r>
              <a:rPr lang="ru-RU" dirty="0"/>
              <a:t>  Л.П., заместитель председателя                      Думы г. Кисловодска.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9333">
        <p14:honeycomb/>
      </p:transition>
    </mc:Choice>
    <mc:Fallback xmlns="">
      <p:transition spd="slow" advClick="0" advTm="93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" y="260648"/>
            <a:ext cx="8172400" cy="5409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u="sng" dirty="0" smtClean="0">
                <a:solidFill>
                  <a:schemeClr val="tx1"/>
                </a:solidFill>
              </a:rPr>
              <a:t>ОБУЧАЮЩИЙ СЕМИНАР ПРЕДСЕДАТЕЛЕЙ </a:t>
            </a:r>
          </a:p>
        </p:txBody>
      </p:sp>
      <p:sp>
        <p:nvSpPr>
          <p:cNvPr id="5" name="Содержимое 10"/>
          <p:cNvSpPr>
            <a:spLocks noGrp="1"/>
          </p:cNvSpPr>
          <p:nvPr>
            <p:ph sz="half" idx="4294967295"/>
          </p:nvPr>
        </p:nvSpPr>
        <p:spPr>
          <a:xfrm>
            <a:off x="4283968" y="548680"/>
            <a:ext cx="3500437" cy="33705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FontTx/>
              <a:buNone/>
            </a:pPr>
            <a:r>
              <a:rPr lang="ru-RU" sz="1400" dirty="0" smtClean="0"/>
              <a:t>                                                                                                                                                   </a:t>
            </a:r>
          </a:p>
          <a:p>
            <a:pPr>
              <a:buFontTx/>
              <a:buNone/>
            </a:pPr>
            <a:r>
              <a:rPr lang="ru-RU" sz="12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FontTx/>
              <a:buNone/>
            </a:pPr>
            <a:r>
              <a:rPr lang="ru-RU" sz="1200" b="1" dirty="0" smtClean="0">
                <a:solidFill>
                  <a:srgbClr val="C00000"/>
                </a:solidFill>
              </a:rPr>
              <a:t>         С 1 по 3 июля 2015 года в городе-курорте Кисловодске  проходил Обучающий семинар председателей  и внештатных корреспондентов местных организаций Ставропольского края, который открыла </a:t>
            </a:r>
            <a:r>
              <a:rPr lang="ru-RU" sz="1200" b="1" dirty="0" err="1" smtClean="0">
                <a:solidFill>
                  <a:srgbClr val="C00000"/>
                </a:solidFill>
              </a:rPr>
              <a:t>Манаева</a:t>
            </a:r>
            <a:r>
              <a:rPr lang="ru-RU" sz="1200" b="1" dirty="0" smtClean="0">
                <a:solidFill>
                  <a:srgbClr val="C00000"/>
                </a:solidFill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</a:rPr>
              <a:t>Лора</a:t>
            </a:r>
            <a:r>
              <a:rPr lang="ru-RU" sz="1200" b="1" dirty="0" smtClean="0">
                <a:solidFill>
                  <a:srgbClr val="C00000"/>
                </a:solidFill>
              </a:rPr>
              <a:t> Николаевна, председатель краевой организации профсоюза.</a:t>
            </a:r>
          </a:p>
          <a:p>
            <a:endParaRPr lang="ru-RU" dirty="0" smtClean="0"/>
          </a:p>
        </p:txBody>
      </p:sp>
      <p:pic>
        <p:nvPicPr>
          <p:cNvPr id="6" name="Содержимое 11" descr="F:\ПРОФСОЮЗ СЕМИНАР\IMG_042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980728"/>
            <a:ext cx="3312368" cy="2215133"/>
          </a:xfr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23528" y="2564904"/>
            <a:ext cx="34290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r>
              <a:rPr lang="ru-RU" sz="1200" b="1" dirty="0">
                <a:solidFill>
                  <a:srgbClr val="025198"/>
                </a:solidFill>
              </a:rPr>
              <a:t>Участники семинара – (слева)председатель  Кисловодской городской организации профсоюза Бычкова Светлана Николаевна и внештатный корреспондент </a:t>
            </a:r>
            <a:r>
              <a:rPr lang="ru-RU" sz="1200" b="1" dirty="0" err="1">
                <a:solidFill>
                  <a:srgbClr val="025198"/>
                </a:solidFill>
              </a:rPr>
              <a:t>Аракелова</a:t>
            </a:r>
            <a:r>
              <a:rPr lang="ru-RU" sz="1200" b="1" dirty="0">
                <a:solidFill>
                  <a:srgbClr val="025198"/>
                </a:solidFill>
              </a:rPr>
              <a:t> Элеонора Сергеевна.</a:t>
            </a:r>
            <a:endParaRPr lang="ru-RU" sz="1200" dirty="0">
              <a:solidFill>
                <a:srgbClr val="025198"/>
              </a:solidFill>
            </a:endParaRPr>
          </a:p>
        </p:txBody>
      </p:sp>
      <p:pic>
        <p:nvPicPr>
          <p:cNvPr id="8" name="Рисунок 19" descr="F:\ПРОФСОЮЗ СЕМИНАР\IMG_0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80728"/>
            <a:ext cx="3024336" cy="221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22" descr="F:\ПРОФСОЮЗ СЕМИНАР\IMG_04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72000"/>
            <a:ext cx="30718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3" descr="F:\ПРОФСОЮЗ СЕМИНАР\IMG_03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941168"/>
            <a:ext cx="29289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9047">
        <p:circle/>
      </p:transition>
    </mc:Choice>
    <mc:Fallback xmlns="">
      <p:transition spd="slow" advClick="0" advTm="9047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72808" cy="549945"/>
          </a:xfrm>
        </p:spPr>
        <p:txBody>
          <a:bodyPr/>
          <a:lstStyle/>
          <a:p>
            <a:pPr algn="ctr"/>
            <a:r>
              <a:rPr lang="ru-RU" sz="2800" b="1" u="sng" dirty="0" smtClean="0">
                <a:solidFill>
                  <a:schemeClr val="tx1"/>
                </a:solidFill>
              </a:rPr>
              <a:t>СИСТЕМА СОЦИАЛЬНОГО ПАРТНЁРСТВА </a:t>
            </a:r>
            <a:endParaRPr lang="ru-RU" sz="2800" u="sng" dirty="0" smtClean="0">
              <a:solidFill>
                <a:schemeClr val="tx1"/>
              </a:solidFill>
            </a:endParaRPr>
          </a:p>
        </p:txBody>
      </p:sp>
      <p:pic>
        <p:nvPicPr>
          <p:cNvPr id="5" name="Picture 2" descr="D:\Documents and Settings\Admin\Рабочий стол\фото уо\11IMG_1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6694" b="14917"/>
          <a:stretch>
            <a:fillRect/>
          </a:stretch>
        </p:blipFill>
        <p:spPr>
          <a:xfrm>
            <a:off x="2123728" y="3140968"/>
            <a:ext cx="4331890" cy="3484346"/>
          </a:xfrm>
          <a:noFill/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59632" y="1412776"/>
            <a:ext cx="6072188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 b="1" dirty="0">
                <a:solidFill>
                  <a:srgbClr val="993300"/>
                </a:solidFill>
              </a:rPr>
              <a:t>Дементьева Вера Илларионовна, начальник управления образования администрации города Кисловодска  и Бычкова Светлана Николаевна , председатель городской организации Профсоюза образования, как социальные партнёры,  направляют свою деятельность на наиболее проблемные зоны системы образования, на поднятие уровня личности педагогического работника.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532">
        <p14:flythrough/>
      </p:transition>
    </mc:Choice>
    <mc:Fallback xmlns="">
      <p:transition spd="slow" advClick="0" advTm="75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Program Files (x86)\Microsoft Office\MEDIA\OFFICE12\Lines\BD15073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8640"/>
            <a:ext cx="5715000" cy="95250"/>
          </a:xfrm>
          <a:prstGeom prst="rect">
            <a:avLst/>
          </a:prstGeom>
          <a:noFill/>
        </p:spPr>
      </p:pic>
      <p:pic>
        <p:nvPicPr>
          <p:cNvPr id="5" name="Picture 3" descr="C:\Program Files (x86)\Microsoft Office\MEDIA\OFFICE12\Lines\BD15073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525344"/>
            <a:ext cx="5715000" cy="95250"/>
          </a:xfrm>
          <a:prstGeom prst="rect">
            <a:avLst/>
          </a:prstGeom>
          <a:noFill/>
        </p:spPr>
      </p:pic>
      <p:pic>
        <p:nvPicPr>
          <p:cNvPr id="36866" name="Picture 2" descr="http://profobr37.com/wp-content/uploads/2015/01/YOUTH_2015_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64704"/>
            <a:ext cx="7758796" cy="52565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 advClick="0" advTm="346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536" y="3068960"/>
            <a:ext cx="8136904" cy="3216916"/>
          </a:xfrm>
          <a:prstGeom prst="rect">
            <a:avLst/>
          </a:prstGeom>
          <a:noFill/>
        </p:spPr>
      </p:pic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323528" y="260648"/>
            <a:ext cx="784887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600" dirty="0"/>
          </a:p>
          <a:p>
            <a:pPr algn="ctr"/>
            <a:r>
              <a:rPr lang="ru-RU" sz="2400" b="1" dirty="0"/>
              <a:t>        </a:t>
            </a:r>
            <a:r>
              <a:rPr lang="ru-RU" sz="2000" b="1" dirty="0"/>
              <a:t>В 2016 году </a:t>
            </a:r>
            <a:r>
              <a:rPr lang="ru-RU" sz="2000" b="1" dirty="0" smtClean="0"/>
              <a:t>Кисловодская </a:t>
            </a:r>
            <a:r>
              <a:rPr lang="ru-RU" sz="2000" b="1" dirty="0"/>
              <a:t>городская организация профсоюза работников народного образования и науки Российской Федерации отмечает 20-летний юбилей в общероссийском  профсоюзном движении.                              В настоящее время в городскую организацию Профсоюза входит 1261 работник, что составляет 78% от числа всех работников образовательных учреждений.</a:t>
            </a:r>
          </a:p>
          <a:p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986">
        <p14:prism isContent="1" isInverted="1"/>
      </p:transition>
    </mc:Choice>
    <mc:Fallback xmlns="">
      <p:transition spd="slow" advClick="0" advTm="49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5"/>
          <p:cNvSpPr txBox="1">
            <a:spLocks/>
          </p:cNvSpPr>
          <p:nvPr/>
        </p:nvSpPr>
        <p:spPr>
          <a:xfrm>
            <a:off x="0" y="188640"/>
            <a:ext cx="8295928" cy="1524000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2800" b="1" i="0" u="sng" strike="noStrike" kern="1200" cap="all" spc="0" normalizeH="0" baseline="0" noProof="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Структура</a:t>
            </a:r>
            <a:r>
              <a:rPr kumimoji="0" lang="en-GB" sz="2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городской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800" b="1" u="sng" cap="all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2800" b="1" i="0" u="sng" strike="noStrike" kern="1200" cap="all" spc="0" normalizeH="0" baseline="0" noProof="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организации</a:t>
            </a:r>
            <a:r>
              <a:rPr lang="ru-RU" sz="2800" b="1" u="sng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 </a:t>
            </a:r>
            <a:r>
              <a:rPr kumimoji="0" lang="en-GB" sz="2800" b="1" i="0" u="sng" strike="noStrike" kern="1200" cap="all" spc="0" normalizeH="0" baseline="0" noProof="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Профсоюза</a:t>
            </a:r>
            <a:r>
              <a:rPr kumimoji="0" lang="en-GB" sz="3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8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800" b="1" i="0" u="sng" strike="noStrike" kern="1200" cap="all" spc="0" normalizeH="0" baseline="0" noProof="0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7"/>
          <p:cNvGraphicFramePr>
            <a:graphicFrameLocks noGrp="1"/>
          </p:cNvGraphicFramePr>
          <p:nvPr/>
        </p:nvGraphicFramePr>
        <p:xfrm>
          <a:off x="683568" y="332656"/>
          <a:ext cx="6572250" cy="603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r:id="rId3" imgW="6572058" imgH="6035563" progId="Excel.Sheet.8">
                  <p:embed/>
                </p:oleObj>
              </mc:Choice>
              <mc:Fallback>
                <p:oleObj r:id="rId3" imgW="6572058" imgH="6035563" progId="Excel.Sheet.8">
                  <p:embed/>
                  <p:pic>
                    <p:nvPicPr>
                      <p:cNvPr id="0" name="Содержимое 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32656"/>
                        <a:ext cx="6572250" cy="603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429">
        <p14:window dir="vert"/>
      </p:transition>
    </mc:Choice>
    <mc:Fallback xmlns="">
      <p:transition spd="slow" advClick="0" advTm="34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5"/>
          <p:cNvSpPr txBox="1">
            <a:spLocks/>
          </p:cNvSpPr>
          <p:nvPr/>
        </p:nvSpPr>
        <p:spPr>
          <a:xfrm>
            <a:off x="342900" y="366713"/>
            <a:ext cx="7973516" cy="61401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РАБОТА</a:t>
            </a:r>
            <a:r>
              <a:rPr kumimoji="0" lang="ru-RU" sz="3200" b="1" i="0" u="sng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1" i="0" u="sng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СОВЕТОВ И КОМИССИЙ</a:t>
            </a:r>
          </a:p>
        </p:txBody>
      </p:sp>
      <p:pic>
        <p:nvPicPr>
          <p:cNvPr id="4" name="Picture 6" descr="D:\Documents and Settings\Admin\Рабочий стол\фото уо\IMG_09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196751"/>
            <a:ext cx="4464496" cy="2973103"/>
          </a:xfrm>
          <a:prstGeom prst="rect">
            <a:avLst/>
          </a:prstGeom>
          <a:noFill/>
        </p:spPr>
      </p:pic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4932040" y="1196752"/>
            <a:ext cx="2643188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 err="1">
                <a:solidFill>
                  <a:srgbClr val="006600"/>
                </a:solidFill>
              </a:rPr>
              <a:t>Идти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вперёд</a:t>
            </a:r>
            <a:r>
              <a:rPr lang="en-GB" sz="1700" b="1" dirty="0">
                <a:solidFill>
                  <a:srgbClr val="006600"/>
                </a:solidFill>
              </a:rPr>
              <a:t>!</a:t>
            </a: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 err="1">
                <a:solidFill>
                  <a:srgbClr val="006600"/>
                </a:solidFill>
              </a:rPr>
              <a:t>Никогда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не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сдаваться</a:t>
            </a:r>
            <a:r>
              <a:rPr lang="en-GB" sz="1700" b="1" dirty="0">
                <a:solidFill>
                  <a:srgbClr val="006600"/>
                </a:solidFill>
              </a:rPr>
              <a:t>!</a:t>
            </a: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 err="1">
                <a:solidFill>
                  <a:srgbClr val="006600"/>
                </a:solidFill>
              </a:rPr>
              <a:t>Не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унывать</a:t>
            </a:r>
            <a:r>
              <a:rPr lang="en-GB" sz="1700" b="1" dirty="0">
                <a:solidFill>
                  <a:srgbClr val="006600"/>
                </a:solidFill>
              </a:rPr>
              <a:t>,</a:t>
            </a: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>
                <a:solidFill>
                  <a:srgbClr val="006600"/>
                </a:solidFill>
              </a:rPr>
              <a:t>А </a:t>
            </a:r>
            <a:r>
              <a:rPr lang="en-GB" sz="1700" b="1" dirty="0" err="1">
                <a:solidFill>
                  <a:srgbClr val="006600"/>
                </a:solidFill>
              </a:rPr>
              <a:t>улыбаться</a:t>
            </a:r>
            <a:r>
              <a:rPr lang="en-GB" sz="1700" b="1" dirty="0">
                <a:solidFill>
                  <a:srgbClr val="006600"/>
                </a:solidFill>
              </a:rPr>
              <a:t>!</a:t>
            </a: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>
                <a:solidFill>
                  <a:srgbClr val="006600"/>
                </a:solidFill>
              </a:rPr>
              <a:t>К </a:t>
            </a:r>
            <a:r>
              <a:rPr lang="en-GB" sz="1700" b="1" dirty="0" err="1">
                <a:solidFill>
                  <a:srgbClr val="006600"/>
                </a:solidFill>
              </a:rPr>
              <a:t>цели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стремиться</a:t>
            </a:r>
            <a:r>
              <a:rPr lang="en-GB" sz="1700" b="1" dirty="0">
                <a:solidFill>
                  <a:srgbClr val="006600"/>
                </a:solidFill>
              </a:rPr>
              <a:t>,</a:t>
            </a: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 err="1">
                <a:solidFill>
                  <a:srgbClr val="006600"/>
                </a:solidFill>
              </a:rPr>
              <a:t>Рваться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вперёд</a:t>
            </a:r>
            <a:r>
              <a:rPr lang="en-GB" sz="1700" b="1" dirty="0">
                <a:solidFill>
                  <a:srgbClr val="006600"/>
                </a:solidFill>
              </a:rPr>
              <a:t>!</a:t>
            </a: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 err="1">
                <a:solidFill>
                  <a:srgbClr val="006600"/>
                </a:solidFill>
              </a:rPr>
              <a:t>Ведь</a:t>
            </a:r>
            <a:r>
              <a:rPr lang="en-GB" sz="1700" b="1" dirty="0">
                <a:solidFill>
                  <a:srgbClr val="006600"/>
                </a:solidFill>
              </a:rPr>
              <a:t> в </a:t>
            </a:r>
            <a:r>
              <a:rPr lang="en-GB" sz="1700" b="1" dirty="0" err="1">
                <a:solidFill>
                  <a:srgbClr val="006600"/>
                </a:solidFill>
              </a:rPr>
              <a:t>профсоюзе</a:t>
            </a:r>
            <a:endParaRPr lang="en-GB" sz="1700" b="1" dirty="0">
              <a:solidFill>
                <a:srgbClr val="006600"/>
              </a:solidFill>
            </a:endParaRPr>
          </a:p>
          <a:p>
            <a:pPr>
              <a:buClr>
                <a:srgbClr val="FFFF00"/>
              </a:buClr>
              <a:buFont typeface="Monotype Corsiva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700" b="1" dirty="0" err="1">
                <a:solidFill>
                  <a:srgbClr val="006600"/>
                </a:solidFill>
              </a:rPr>
              <a:t>Отличный</a:t>
            </a:r>
            <a:r>
              <a:rPr lang="en-GB" sz="1700" b="1" dirty="0">
                <a:solidFill>
                  <a:srgbClr val="006600"/>
                </a:solidFill>
              </a:rPr>
              <a:t> </a:t>
            </a:r>
            <a:r>
              <a:rPr lang="en-GB" sz="1700" b="1" dirty="0" err="1">
                <a:solidFill>
                  <a:srgbClr val="006600"/>
                </a:solidFill>
              </a:rPr>
              <a:t>народ</a:t>
            </a:r>
            <a:r>
              <a:rPr lang="en-GB" sz="1700" b="1" dirty="0">
                <a:solidFill>
                  <a:srgbClr val="006600"/>
                </a:solidFill>
              </a:rPr>
              <a:t>!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79512" y="4293096"/>
            <a:ext cx="345638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33CC"/>
                </a:solidFill>
              </a:rPr>
              <a:t>Заседание комиссии</a:t>
            </a:r>
          </a:p>
          <a:p>
            <a:r>
              <a:rPr lang="ru-RU" b="1" dirty="0">
                <a:solidFill>
                  <a:srgbClr val="0033CC"/>
                </a:solidFill>
              </a:rPr>
              <a:t>По организационной и кадровой работе .          Фенёва Людмила     Михайловна – председатель комиссии, председатель  первичной организации профсоюза МБОУ ДОУ №1.</a:t>
            </a:r>
          </a:p>
          <a:p>
            <a:r>
              <a:rPr lang="ru-RU" sz="1600" b="1" dirty="0">
                <a:solidFill>
                  <a:srgbClr val="0033CC"/>
                </a:solidFill>
              </a:rPr>
              <a:t> </a:t>
            </a:r>
          </a:p>
          <a:p>
            <a:endParaRPr lang="ru-RU" dirty="0"/>
          </a:p>
        </p:txBody>
      </p:sp>
      <p:pic>
        <p:nvPicPr>
          <p:cNvPr id="8" name="Picture 7" descr="D:\Documents and Settings\Admin\Рабочий стол\фото уо\IMG_1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0070" y="3573016"/>
            <a:ext cx="411092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311">
        <p14:prism isContent="1"/>
      </p:transition>
    </mc:Choice>
    <mc:Fallback xmlns="">
      <p:transition spd="slow" advClick="0" advTm="831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Documents and Settings\Admin\Рабочий стол\фото уо\IMG_1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980728"/>
            <a:ext cx="3028950" cy="3554413"/>
          </a:xfrm>
          <a:prstGeom prst="rect">
            <a:avLst/>
          </a:prstGeom>
          <a:noFill/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725144"/>
            <a:ext cx="25717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 l="18867" b="18526"/>
          <a:stretch>
            <a:fillRect/>
          </a:stretch>
        </p:blipFill>
        <p:spPr>
          <a:xfrm>
            <a:off x="467544" y="4725144"/>
            <a:ext cx="2743200" cy="1901825"/>
          </a:xfrm>
          <a:prstGeom prst="rect">
            <a:avLst/>
          </a:prstGeom>
          <a:noFill/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635896" y="836186"/>
            <a:ext cx="43204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600" b="1" dirty="0"/>
              <a:t>организаций, в которых в течение года проводилась работа по  выполнению краевого и городского  Отраслевых Соглашений. </a:t>
            </a:r>
            <a:r>
              <a:rPr lang="ru-RU" sz="1600" b="1" dirty="0">
                <a:cs typeface="Times New Roman" pitchFamily="18" charset="0"/>
              </a:rPr>
              <a:t>Была достигнута эффективность социального партнерства в управлении образования администрации города-курорта Кисловодска: проведение  </a:t>
            </a:r>
            <a:endParaRPr lang="ru-RU" sz="1600" b="1" dirty="0"/>
          </a:p>
          <a:p>
            <a:r>
              <a:rPr lang="ru-RU" sz="1600" b="1" dirty="0">
                <a:cs typeface="Times New Roman" pitchFamily="18" charset="0"/>
              </a:rPr>
              <a:t>совместного мониторинга системы оплаты труда в образовательных учреждениях: </a:t>
            </a:r>
            <a:endParaRPr lang="ru-RU" sz="1600" b="1" dirty="0"/>
          </a:p>
          <a:p>
            <a:r>
              <a:rPr lang="ru-RU" sz="1600" b="1" dirty="0">
                <a:cs typeface="Times New Roman" pitchFamily="18" charset="0"/>
              </a:rPr>
              <a:t>соотношение оклада (33,4 %), </a:t>
            </a:r>
            <a:endParaRPr lang="ru-RU" sz="1600" b="1" dirty="0"/>
          </a:p>
          <a:p>
            <a:r>
              <a:rPr lang="ru-RU" sz="1600" b="1" dirty="0">
                <a:cs typeface="Times New Roman" pitchFamily="18" charset="0"/>
              </a:rPr>
              <a:t>стимулирующих(38%),</a:t>
            </a:r>
            <a:endParaRPr lang="ru-RU" sz="1600" b="1" dirty="0"/>
          </a:p>
          <a:p>
            <a:r>
              <a:rPr lang="ru-RU" sz="1600" b="1" dirty="0">
                <a:cs typeface="Times New Roman" pitchFamily="18" charset="0"/>
              </a:rPr>
              <a:t> компенсационных(27,9%)  выплат педагогическим работникам. </a:t>
            </a:r>
            <a:endParaRPr lang="ru-RU" sz="1600" b="1" dirty="0"/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>
            <a:off x="539552" y="260648"/>
            <a:ext cx="756084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В 2015-2016 году в Кисловодской городской организации профсоюза работников образования 36 первичных</a:t>
            </a:r>
          </a:p>
          <a:p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931">
        <p14:conveyor dir="l"/>
      </p:transition>
    </mc:Choice>
    <mc:Fallback xmlns="">
      <p:transition spd="slow" advClick="0" advTm="59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8"/>
          <p:cNvSpPr txBox="1">
            <a:spLocks/>
          </p:cNvSpPr>
          <p:nvPr/>
        </p:nvSpPr>
        <p:spPr>
          <a:xfrm>
            <a:off x="323528" y="332656"/>
            <a:ext cx="7776864" cy="3571875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Взаимодействие с социальными партнёрами в решении задач модернизации сферы образования, развитие кадрового потенциала, а это, прежде всего: - поддержка молодых педработников (за 2014-2015 годы в образовательные учреждения пришли 15 человек).                               </a:t>
            </a: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Единовременная денежная выплата молодым спец. -10 т.р.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Ежемесячные надбавки молодым специалистам  50% от ставки заработной платы- 3632 р.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Ежемесячные надбавки воспитателям -1 т.р.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Компенсация платы за содержание детей работников ДОУ (обслужив. персоналу) – 500 р.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Надбавки (доплаты) за отраслевые награды, почетные звания: Почётный работник  15%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Заслуженный учитель  20%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2519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Доплата председателю первичной организации 25%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25198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7890" name="Содержимое 11"/>
          <p:cNvGraphicFramePr>
            <a:graphicFrameLocks noGrp="1"/>
          </p:cNvGraphicFramePr>
          <p:nvPr/>
        </p:nvGraphicFramePr>
        <p:xfrm>
          <a:off x="467544" y="4221088"/>
          <a:ext cx="7704856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5" r:id="rId3" imgW="6572058" imgH="2859272" progId="Excel.Sheet.8">
                  <p:embed/>
                </p:oleObj>
              </mc:Choice>
              <mc:Fallback>
                <p:oleObj r:id="rId3" imgW="6572058" imgH="2859272" progId="Excel.Sheet.8">
                  <p:embed/>
                  <p:pic>
                    <p:nvPicPr>
                      <p:cNvPr id="0" name="Содержимое 1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221088"/>
                        <a:ext cx="7704856" cy="285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818">
        <p14:ferris dir="l"/>
      </p:transition>
    </mc:Choice>
    <mc:Fallback xmlns="">
      <p:transition spd="slow" advClick="0" advTm="98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419872" y="1340768"/>
            <a:ext cx="40324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990000"/>
                </a:solidFill>
              </a:rPr>
              <a:t>Что для школы значит профсоюз?</a:t>
            </a:r>
            <a:br>
              <a:rPr lang="ru-RU" sz="1600" b="1" dirty="0">
                <a:solidFill>
                  <a:srgbClr val="990000"/>
                </a:solidFill>
              </a:rPr>
            </a:br>
            <a:r>
              <a:rPr lang="ru-RU" sz="1600" b="1" dirty="0">
                <a:solidFill>
                  <a:srgbClr val="990000"/>
                </a:solidFill>
              </a:rPr>
              <a:t>Вы поверьте, значит очень много:</a:t>
            </a:r>
            <a:br>
              <a:rPr lang="ru-RU" sz="1600" b="1" dirty="0">
                <a:solidFill>
                  <a:srgbClr val="990000"/>
                </a:solidFill>
              </a:rPr>
            </a:br>
            <a:r>
              <a:rPr lang="ru-RU" sz="1600" b="1" dirty="0">
                <a:solidFill>
                  <a:srgbClr val="990000"/>
                </a:solidFill>
              </a:rPr>
              <a:t>Профсоюз-поддержка и       </a:t>
            </a:r>
            <a:r>
              <a:rPr lang="ru-RU" sz="1600" b="1" dirty="0" smtClean="0">
                <a:solidFill>
                  <a:srgbClr val="990000"/>
                </a:solidFill>
              </a:rPr>
              <a:t>.                               </a:t>
            </a:r>
            <a:r>
              <a:rPr lang="ru-RU" sz="1600" b="1" dirty="0">
                <a:solidFill>
                  <a:srgbClr val="990000"/>
                </a:solidFill>
              </a:rPr>
              <a:t>опора,</a:t>
            </a:r>
            <a:br>
              <a:rPr lang="ru-RU" sz="1600" b="1" dirty="0">
                <a:solidFill>
                  <a:srgbClr val="990000"/>
                </a:solidFill>
              </a:rPr>
            </a:br>
            <a:r>
              <a:rPr lang="ru-RU" sz="1600" b="1" dirty="0">
                <a:solidFill>
                  <a:srgbClr val="990000"/>
                </a:solidFill>
              </a:rPr>
              <a:t> </a:t>
            </a:r>
            <a:r>
              <a:rPr lang="ru-RU" sz="1600" b="1" dirty="0" smtClean="0">
                <a:solidFill>
                  <a:srgbClr val="990000"/>
                </a:solidFill>
              </a:rPr>
              <a:t>Вместе  </a:t>
            </a:r>
            <a:r>
              <a:rPr lang="ru-RU" sz="1600" b="1" dirty="0">
                <a:solidFill>
                  <a:srgbClr val="990000"/>
                </a:solidFill>
              </a:rPr>
              <a:t>легче      .                             </a:t>
            </a:r>
            <a:r>
              <a:rPr lang="ru-RU" sz="1600" b="1" dirty="0" smtClean="0">
                <a:solidFill>
                  <a:srgbClr val="990000"/>
                </a:solidFill>
              </a:rPr>
              <a:t>нам                                                      </a:t>
            </a:r>
            <a:r>
              <a:rPr lang="ru-RU" sz="1600" b="1" dirty="0">
                <a:solidFill>
                  <a:srgbClr val="990000"/>
                </a:solidFill>
              </a:rPr>
              <a:t>.                           </a:t>
            </a:r>
            <a:r>
              <a:rPr lang="ru-RU" sz="1600" b="1" dirty="0" smtClean="0">
                <a:solidFill>
                  <a:srgbClr val="990000"/>
                </a:solidFill>
              </a:rPr>
              <a:t>в </a:t>
            </a:r>
            <a:r>
              <a:rPr lang="ru-RU" sz="1600" b="1" dirty="0">
                <a:solidFill>
                  <a:srgbClr val="990000"/>
                </a:solidFill>
              </a:rPr>
              <a:t>любой </a:t>
            </a:r>
            <a:r>
              <a:rPr lang="ru-RU" sz="1600" b="1" dirty="0" smtClean="0">
                <a:solidFill>
                  <a:srgbClr val="990000"/>
                </a:solidFill>
              </a:rPr>
              <a:t>дороге</a:t>
            </a:r>
            <a:r>
              <a:rPr lang="ru-RU" sz="1600" b="1" dirty="0">
                <a:solidFill>
                  <a:srgbClr val="990000"/>
                </a:solidFill>
              </a:rPr>
              <a:t>.</a:t>
            </a:r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323528" y="3501008"/>
            <a:ext cx="2143125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600" b="1" dirty="0">
              <a:solidFill>
                <a:srgbClr val="006600"/>
              </a:solidFill>
            </a:endParaRPr>
          </a:p>
          <a:p>
            <a:endParaRPr lang="ru-RU" sz="1600" b="1" dirty="0">
              <a:solidFill>
                <a:srgbClr val="006600"/>
              </a:solidFill>
            </a:endParaRPr>
          </a:p>
          <a:p>
            <a:endParaRPr lang="ru-RU" sz="1600" b="1" dirty="0">
              <a:solidFill>
                <a:srgbClr val="006600"/>
              </a:solidFill>
            </a:endParaRPr>
          </a:p>
          <a:p>
            <a:r>
              <a:rPr lang="ru-RU" sz="1600" b="1" dirty="0">
                <a:solidFill>
                  <a:srgbClr val="006600"/>
                </a:solidFill>
              </a:rPr>
              <a:t>Сколько личностей и творческих и ярких,</a:t>
            </a:r>
            <a:br>
              <a:rPr lang="ru-RU" sz="1600" b="1" dirty="0">
                <a:solidFill>
                  <a:srgbClr val="006600"/>
                </a:solidFill>
              </a:rPr>
            </a:br>
            <a:r>
              <a:rPr lang="ru-RU" sz="1600" b="1" dirty="0">
                <a:solidFill>
                  <a:srgbClr val="006600"/>
                </a:solidFill>
              </a:rPr>
              <a:t>За собой готовых провести,</a:t>
            </a:r>
            <a:br>
              <a:rPr lang="ru-RU" sz="1600" b="1" dirty="0">
                <a:solidFill>
                  <a:srgbClr val="006600"/>
                </a:solidFill>
              </a:rPr>
            </a:br>
            <a:r>
              <a:rPr lang="ru-RU" sz="1600" b="1" dirty="0">
                <a:solidFill>
                  <a:srgbClr val="006600"/>
                </a:solidFill>
              </a:rPr>
              <a:t> И не ради денег и подарков,</a:t>
            </a:r>
            <a:br>
              <a:rPr lang="ru-RU" sz="1600" b="1" dirty="0">
                <a:solidFill>
                  <a:srgbClr val="006600"/>
                </a:solidFill>
              </a:rPr>
            </a:br>
            <a:r>
              <a:rPr lang="ru-RU" sz="1600" b="1" dirty="0">
                <a:solidFill>
                  <a:srgbClr val="006600"/>
                </a:solidFill>
              </a:rPr>
              <a:t>Просто вместе легче нам в пути</a:t>
            </a:r>
            <a:r>
              <a:rPr lang="ru-RU" dirty="0">
                <a:solidFill>
                  <a:srgbClr val="006600"/>
                </a:solidFill>
              </a:rPr>
              <a:t>.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412776"/>
            <a:ext cx="3030537" cy="2020887"/>
          </a:xfrm>
          <a:prstGeom prst="rect">
            <a:avLst/>
          </a:prstGeom>
          <a:noFill/>
        </p:spPr>
      </p:pic>
      <p:pic>
        <p:nvPicPr>
          <p:cNvPr id="5" name="Picture 2" descr="C:\МАМА\фото учитель   года 2016\2 день мастер-классы\IMG_0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068960"/>
            <a:ext cx="3575298" cy="22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915816" y="4149080"/>
            <a:ext cx="3030537" cy="2501900"/>
          </a:xfrm>
          <a:prstGeom prst="rect">
            <a:avLst/>
          </a:prstGeom>
          <a:noFill/>
        </p:spPr>
      </p:pic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251520" y="188640"/>
            <a:ext cx="81369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ru-RU" altLang="ru-RU" sz="2800" b="1" dirty="0">
              <a:solidFill>
                <a:srgbClr val="FFFF00"/>
              </a:solidFill>
            </a:endParaRPr>
          </a:p>
          <a:p>
            <a:pPr algn="ctr" eaLnBrk="1" hangingPunct="1"/>
            <a:r>
              <a:rPr lang="ru-RU" altLang="ru-RU" sz="3600" b="1" u="sng" dirty="0"/>
              <a:t>ПРОФЕССИОНАЛЬНЫЕ ПРАЗДНИКИ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4652">
        <p14:pan dir="u"/>
      </p:transition>
    </mc:Choice>
    <mc:Fallback xmlns="">
      <p:transition spd="slow" advClick="0" advTm="46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316" y="404664"/>
            <a:ext cx="8202887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117" descr="E:\Рабочая папка\флаг и эмблема профсоюза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284984"/>
            <a:ext cx="3021695" cy="315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920">
        <p14:prism isInverted="1"/>
      </p:transition>
    </mc:Choice>
    <mc:Fallback xmlns="">
      <p:transition spd="slow" advClick="0" advTm="79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D:\пр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7200800" cy="47943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5373216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Кисловодской городской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Профсоюзной организации –  Попова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1996-2015 гг.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4566">
        <p:cut/>
      </p:transition>
    </mc:Choice>
    <mc:Fallback xmlns="">
      <p:transition advClick="0" advTm="4566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D:\пр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7416824" cy="49445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8244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Открытый конкурс-фестиваль творчества </a:t>
            </a:r>
          </a:p>
          <a:p>
            <a:pPr algn="ctr"/>
            <a:r>
              <a:rPr lang="ru-RU" b="1" i="1" dirty="0" smtClean="0">
                <a:latin typeface="Georgia" pitchFamily="18" charset="0"/>
              </a:rPr>
              <a:t>«Радуга профсоюзных талантов, посвященный 20-летию со дня учреждения Кисловодской городской организации профсоюза работников народного образования и науки РФ»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7 апреля 2016 год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4256">
        <p14:pan dir="u"/>
      </p:transition>
    </mc:Choice>
    <mc:Fallback xmlns="">
      <p:transition spd="slow" advClick="0" advTm="42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8460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Georgia" pitchFamily="18" charset="0"/>
              </a:rPr>
              <a:t>Гость фестиваля – </a:t>
            </a:r>
          </a:p>
          <a:p>
            <a:pPr algn="ctr"/>
            <a:r>
              <a:rPr lang="ru-RU" sz="2400" b="1" dirty="0" smtClean="0">
                <a:latin typeface="Georgia" pitchFamily="18" charset="0"/>
              </a:rPr>
              <a:t>Морозова Татьяна Петровна, </a:t>
            </a:r>
          </a:p>
          <a:p>
            <a:pPr algn="ctr"/>
            <a:r>
              <a:rPr lang="ru-RU" sz="2400" b="1" dirty="0" smtClean="0">
                <a:latin typeface="Georgia" pitchFamily="18" charset="0"/>
              </a:rPr>
              <a:t>кпн, доцент, директор </a:t>
            </a:r>
          </a:p>
          <a:p>
            <a:pPr algn="ctr"/>
            <a:r>
              <a:rPr lang="ru-RU" sz="2400" b="1" dirty="0" smtClean="0">
                <a:latin typeface="Georgia" pitchFamily="18" charset="0"/>
              </a:rPr>
              <a:t>Центра подготовки и переподготовки кадров</a:t>
            </a:r>
            <a:endParaRPr lang="ru-RU" sz="2400" b="1" dirty="0">
              <a:latin typeface="Georgia" pitchFamily="18" charset="0"/>
            </a:endParaRPr>
          </a:p>
        </p:txBody>
      </p:sp>
      <p:pic>
        <p:nvPicPr>
          <p:cNvPr id="33793" name="Picture 1" descr="D:\пр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056784" cy="47045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 advClick="0" advTm="3463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6955110" cy="7477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ШЕСТВИЕ   БЕССМЕРТНОГО ПОЛКА  В  ГОРОДЕ КИСЛОВОДСКЕ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96752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Дню Великой Победы было посвящено  шествие бессмертного полка 9 мая 2015 года, в котором приняли участие члены профсоюза Кисловодской городской организации профсоюза работников народного образования  и науки РФ.</a:t>
            </a:r>
          </a:p>
          <a:p>
            <a:pPr algn="ctr">
              <a:buFontTx/>
              <a:buNone/>
            </a:pPr>
            <a:r>
              <a:rPr lang="ru-RU" b="1" dirty="0" smtClean="0"/>
              <a:t> Молодёжь города , Управление образования,  Совет, городская организация профсоюза работников образования  приняли участие в праздничном шествии в городе Кисловодске.                                                                                                              Слева председатель  городской организации Бычкова Светлана Николаевна.</a:t>
            </a:r>
            <a:r>
              <a:rPr lang="ru-RU" dirty="0" smtClean="0"/>
              <a:t>     </a:t>
            </a:r>
          </a:p>
        </p:txBody>
      </p:sp>
      <p:pic>
        <p:nvPicPr>
          <p:cNvPr id="6" name="Рисунок 13" descr="C:\Users\Светлана\Desktop\Всё с рабочего стола\9 мая 2015 фото\SAM_26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717031"/>
            <a:ext cx="3888432" cy="29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2" descr="C:\Users\Светлана\Desktop\Всё с рабочего стола\9 мая 2015фото\SAM_2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3960440" cy="294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489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251520" y="980728"/>
            <a:ext cx="77048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Дню Великой Победы был посвящён </a:t>
            </a:r>
            <a:r>
              <a:rPr lang="en-US" sz="1600" b="1" dirty="0"/>
              <a:t>V</a:t>
            </a:r>
            <a:r>
              <a:rPr lang="ru-RU" sz="1600" b="1" dirty="0"/>
              <a:t> фестиваль песни, «Была весна, была победа!» прошедший 7мая 2015 года в Кисловодской городской организации профсоюза работников народного образования  и науки РФ.</a:t>
            </a:r>
            <a:endParaRPr lang="ru-RU" sz="1600" dirty="0"/>
          </a:p>
        </p:txBody>
      </p:sp>
      <p:pic>
        <p:nvPicPr>
          <p:cNvPr id="7" name="Рисунок 6" descr="C:\Users\Светлана\Downloads\IMG_5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9447"/>
            <a:ext cx="2320607" cy="175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55576" y="3789040"/>
            <a:ext cx="243380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Выступление первичной профсоюзной организации </a:t>
            </a:r>
            <a:r>
              <a:rPr lang="ru-RU" sz="1400" b="1" dirty="0" err="1">
                <a:solidFill>
                  <a:srgbClr val="C00000"/>
                </a:solidFill>
              </a:rPr>
              <a:t>организации</a:t>
            </a:r>
            <a:r>
              <a:rPr lang="ru-RU" sz="1400" b="1" dirty="0">
                <a:solidFill>
                  <a:srgbClr val="C00000"/>
                </a:solidFill>
              </a:rPr>
              <a:t> детского сада №22 и МКОУ СОШ №14.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4644008" y="3861048"/>
            <a:ext cx="26036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Литературно-музыкальная композиция первичной организации МБОУ СОШ №15 и МКОУ СОШ №16.</a:t>
            </a:r>
          </a:p>
        </p:txBody>
      </p:sp>
      <p:pic>
        <p:nvPicPr>
          <p:cNvPr id="10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6016" y="5129808"/>
            <a:ext cx="2348278" cy="1728192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889447"/>
            <a:ext cx="2320608" cy="175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642938" y="842962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201815"/>
            <a:ext cx="2150807" cy="158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51520" y="476672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u="sng" kern="0" dirty="0">
                <a:latin typeface="+mj-lt"/>
              </a:rPr>
              <a:t>ФЕСТИВАЛЬ  ВОЕННОЙ ПЕСНИ, ПОСВЯЩЁННЫЙ  ДНЮ ПОБЕДЫ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985">
        <p:fade/>
      </p:transition>
    </mc:Choice>
    <mc:Fallback xmlns="">
      <p:transition spd="med" advClick="0" advTm="89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807839" y="845989"/>
            <a:ext cx="61722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spcBef>
                <a:spcPts val="400"/>
              </a:spcBef>
            </a:pPr>
            <a:endParaRPr lang="ru-RU" altLang="ru-RU" sz="2400">
              <a:solidFill>
                <a:srgbClr val="2D2DB9"/>
              </a:solidFill>
              <a:latin typeface="Calibri" pitchFamily="34" charset="0"/>
              <a:ea typeface="MS Gothic" pitchFamily="49" charset="-128"/>
            </a:endParaRPr>
          </a:p>
        </p:txBody>
      </p:sp>
      <p:pic>
        <p:nvPicPr>
          <p:cNvPr id="5" name="Рисунок 6" descr="C:\Users\Светлана\Desktop\Новая папка (2)\p7Jii8RIE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350043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7" descr="C:\Users\Светлана\Desktop\Новая папка (2)\VeQjwql03Y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149080"/>
            <a:ext cx="3043238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3528" y="3861048"/>
            <a:ext cx="35718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dirty="0"/>
              <a:t> </a:t>
            </a:r>
            <a:r>
              <a:rPr lang="ru-RU" sz="2000" b="1" dirty="0">
                <a:solidFill>
                  <a:srgbClr val="0000CC"/>
                </a:solidFill>
              </a:rPr>
              <a:t>По инициативе Кисловодской городской организации профсоюза работников образования, на празднике для молодёжи проводились акции  «Кисловодск против наркотиков», «Сигаретку -на конфетку».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5004048" y="1340768"/>
            <a:ext cx="27860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Georgia" pitchFamily="18" charset="0"/>
                <a:cs typeface="Times New Roman" pitchFamily="18" charset="0"/>
              </a:rPr>
              <a:t>27 июня, в центре Кисловодска на Курортном бульваре состоялось долгожданное событие </a:t>
            </a:r>
            <a:r>
              <a:rPr lang="ru-RU" sz="2000" b="1" dirty="0">
                <a:solidFill>
                  <a:srgbClr val="0000CC"/>
                </a:solidFill>
                <a:cs typeface="Times New Roman" pitchFamily="18" charset="0"/>
              </a:rPr>
              <a:t>–</a:t>
            </a:r>
            <a:r>
              <a:rPr lang="ru-RU" sz="2000" b="1" dirty="0">
                <a:solidFill>
                  <a:srgbClr val="0000CC"/>
                </a:solidFill>
                <a:latin typeface="Georgia" pitchFamily="18" charset="0"/>
                <a:cs typeface="Times New Roman" pitchFamily="18" charset="0"/>
              </a:rPr>
              <a:t> День молодежи России.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83568" y="-243408"/>
            <a:ext cx="680881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ru-RU" sz="2800" b="1" u="sng" dirty="0" smtClean="0">
                <a:latin typeface="+mj-lt"/>
              </a:rPr>
              <a:t>ДЕНЬ МОЛОДЁЖИ </a:t>
            </a:r>
            <a:r>
              <a:rPr lang="ru-RU" sz="2800" b="1" u="sng" dirty="0">
                <a:latin typeface="+mj-lt"/>
              </a:rPr>
              <a:t>РОССИИ</a:t>
            </a:r>
            <a:endParaRPr lang="ru-RU" sz="2800" b="1" u="sng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Click="0" advTm="7584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499992" y="908720"/>
            <a:ext cx="3000375" cy="6143625"/>
          </a:xfrm>
        </p:spPr>
        <p:txBody>
          <a:bodyPr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400" b="1" dirty="0" smtClean="0">
                <a:solidFill>
                  <a:srgbClr val="006600"/>
                </a:solidFill>
              </a:rPr>
              <a:t>По инициативе Уполномоченного при Президенте  Российской Федерации по правам ребенка П.А. Астахова, в канун 1 сентября 2015 года Кисловодской организацией профсоюза работников образования проводилась благотворительная акция «День знаний в Новороссию!» по оказанию помощи учащимся образовательных организаций Донецкой и Луганской Народных Республик.  Было собрано 65 портфелей с полным набором ученических принадлежностей, настольные игры.                                                                                               Общий вес груза составил 128,61 кг на сумму 100 129 руб.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1400" dirty="0">
              <a:solidFill>
                <a:srgbClr val="3366FF"/>
              </a:solidFill>
            </a:endParaRPr>
          </a:p>
        </p:txBody>
      </p:sp>
      <p:pic>
        <p:nvPicPr>
          <p:cNvPr id="5" name="Рисунок 4" descr="DC23AD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3941762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552" y="5934075"/>
            <a:ext cx="3857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Члены профсоюза ЦТРГО упаковывают школьные принадлежности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888932" cy="612428"/>
          </a:xfrm>
        </p:spPr>
        <p:txBody>
          <a:bodyPr/>
          <a:lstStyle/>
          <a:p>
            <a:pPr algn="ctr" eaLnBrk="1" hangingPunct="1"/>
            <a:r>
              <a:rPr lang="ru-RU" sz="2800" b="1" u="sng" dirty="0" smtClean="0">
                <a:solidFill>
                  <a:schemeClr val="tx1"/>
                </a:solidFill>
              </a:rPr>
              <a:t>ДЕНЬ ЗНАНИЙ В НОВОРОССИЮ!</a:t>
            </a:r>
            <a:r>
              <a:rPr lang="ru-RU" sz="3200" u="sng" dirty="0" smtClean="0">
                <a:solidFill>
                  <a:schemeClr val="tx1"/>
                </a:solidFill>
              </a:rPr>
              <a:t>  </a:t>
            </a:r>
            <a:endParaRPr lang="ru-RU" altLang="ru-RU" sz="3200" u="sng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632">
        <p:circle/>
      </p:transition>
    </mc:Choice>
    <mc:Fallback xmlns="">
      <p:transition spd="slow" advClick="0" advTm="763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1">
      <a:dk1>
        <a:sysClr val="windowText" lastClr="000000"/>
      </a:dk1>
      <a:lt1>
        <a:sysClr val="window" lastClr="FFFFFF"/>
      </a:lt1>
      <a:dk2>
        <a:srgbClr val="FF0000"/>
      </a:dk2>
      <a:lt2>
        <a:srgbClr val="F4E7ED"/>
      </a:lt2>
      <a:accent1>
        <a:srgbClr val="FF0000"/>
      </a:accent1>
      <a:accent2>
        <a:srgbClr val="FF0000"/>
      </a:accent2>
      <a:accent3>
        <a:srgbClr val="DE6C36"/>
      </a:accent3>
      <a:accent4>
        <a:srgbClr val="F9B639"/>
      </a:accent4>
      <a:accent5>
        <a:srgbClr val="FF0000"/>
      </a:accent5>
      <a:accent6>
        <a:srgbClr val="FA8D3D"/>
      </a:accent6>
      <a:hlink>
        <a:srgbClr val="FFDE66"/>
      </a:hlink>
      <a:folHlink>
        <a:srgbClr val="FF000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72</TotalTime>
  <Words>937</Words>
  <Application>Microsoft Office PowerPoint</Application>
  <PresentationFormat>Экран (4:3)</PresentationFormat>
  <Paragraphs>143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Изящная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ШЕСТВИЕ   БЕССМЕРТНОГО ПОЛКА  В  ГОРОДЕ КИСЛОВОДСКЕ  </vt:lpstr>
      <vt:lpstr>Презентация PowerPoint</vt:lpstr>
      <vt:lpstr>Презентация PowerPoint</vt:lpstr>
      <vt:lpstr>ДЕНЬ ЗНАНИЙ В НОВОРОССИЮ!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СИСТЕМА ОБРАЗОВАНИЯ</vt:lpstr>
      <vt:lpstr>ОБУЧАЮЩИЙ СЕМИНАР ПРЕДСЕДАТЕЛЕЙ </vt:lpstr>
      <vt:lpstr>СИСТЕМА СОЦИАЛЬНОГО ПАРТНЁРСТВА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СОЛНЫШКО</cp:lastModifiedBy>
  <cp:revision>11</cp:revision>
  <dcterms:created xsi:type="dcterms:W3CDTF">2016-06-08T12:47:50Z</dcterms:created>
  <dcterms:modified xsi:type="dcterms:W3CDTF">2016-06-16T06:56:21Z</dcterms:modified>
</cp:coreProperties>
</file>