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4"/>
    <p:sldMasterId id="2147483722" r:id="rId5"/>
  </p:sldMasterIdLst>
  <p:notesMasterIdLst>
    <p:notesMasterId r:id="rId30"/>
  </p:notesMasterIdLst>
  <p:handoutMasterIdLst>
    <p:handoutMasterId r:id="rId31"/>
  </p:handoutMasterIdLst>
  <p:sldIdLst>
    <p:sldId id="493" r:id="rId6"/>
    <p:sldId id="523" r:id="rId7"/>
    <p:sldId id="502" r:id="rId8"/>
    <p:sldId id="533" r:id="rId9"/>
    <p:sldId id="510" r:id="rId10"/>
    <p:sldId id="540" r:id="rId11"/>
    <p:sldId id="538" r:id="rId12"/>
    <p:sldId id="539" r:id="rId13"/>
    <p:sldId id="542" r:id="rId14"/>
    <p:sldId id="509" r:id="rId15"/>
    <p:sldId id="541" r:id="rId16"/>
    <p:sldId id="543" r:id="rId17"/>
    <p:sldId id="544" r:id="rId18"/>
    <p:sldId id="545" r:id="rId19"/>
    <p:sldId id="546" r:id="rId20"/>
    <p:sldId id="547" r:id="rId21"/>
    <p:sldId id="548" r:id="rId22"/>
    <p:sldId id="549" r:id="rId23"/>
    <p:sldId id="550" r:id="rId24"/>
    <p:sldId id="551" r:id="rId25"/>
    <p:sldId id="524" r:id="rId26"/>
    <p:sldId id="534" r:id="rId27"/>
    <p:sldId id="536" r:id="rId28"/>
    <p:sldId id="537" r:id="rId2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B01BB0-6C9C-46D3-A19C-5ED58C6530CA}">
          <p14:sldIdLst>
            <p14:sldId id="493"/>
            <p14:sldId id="523"/>
            <p14:sldId id="502"/>
            <p14:sldId id="533"/>
            <p14:sldId id="510"/>
            <p14:sldId id="540"/>
            <p14:sldId id="538"/>
            <p14:sldId id="539"/>
            <p14:sldId id="542"/>
            <p14:sldId id="509"/>
            <p14:sldId id="541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24"/>
            <p14:sldId id="534"/>
            <p14:sldId id="536"/>
            <p14:sldId id="537"/>
          </p14:sldIdLst>
        </p14:section>
        <p14:section name="Default Section" id="{A9082FE1-EDA4-4732-901D-0874E2489EF3}">
          <p14:sldIdLst/>
        </p14:section>
        <p14:section name="Not used" id="{CB9901E1-ADED-4FA0-B552-DC3D67CB696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Del Carmen Sancha May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e Wynveen" userId="S::wynveen@unhcr.org::aa63adf7-1bc0-42db-a45a-4059068a13f5" providerId="AD" clId="Web-{54EFF2E1-C635-4C16-9E08-683B8135A743}"/>
    <pc:docChg chg="delSld modSld">
      <pc:chgData name="Renee Wynveen" userId="S::wynveen@unhcr.org::aa63adf7-1bc0-42db-a45a-4059068a13f5" providerId="AD" clId="Web-{54EFF2E1-C635-4C16-9E08-683B8135A743}" dt="2024-11-27T16:58:10.539" v="80"/>
      <pc:docMkLst>
        <pc:docMk/>
      </pc:docMkLst>
      <pc:sldChg chg="modSp">
        <pc:chgData name="Renee Wynveen" userId="S::wynveen@unhcr.org::aa63adf7-1bc0-42db-a45a-4059068a13f5" providerId="AD" clId="Web-{54EFF2E1-C635-4C16-9E08-683B8135A743}" dt="2024-11-27T16:56:39.708" v="1" actId="20577"/>
        <pc:sldMkLst>
          <pc:docMk/>
          <pc:sldMk cId="196588846" sldId="493"/>
        </pc:sldMkLst>
        <pc:spChg chg="mod">
          <ac:chgData name="Renee Wynveen" userId="S::wynveen@unhcr.org::aa63adf7-1bc0-42db-a45a-4059068a13f5" providerId="AD" clId="Web-{54EFF2E1-C635-4C16-9E08-683B8135A743}" dt="2024-11-27T16:56:39.708" v="1" actId="20577"/>
          <ac:spMkLst>
            <pc:docMk/>
            <pc:sldMk cId="196588846" sldId="493"/>
            <ac:spMk id="3" creationId="{D791DC85-A8C4-F9F1-78A9-716F4091D252}"/>
          </ac:spMkLst>
        </pc:spChg>
      </pc:sldChg>
      <pc:sldChg chg="del">
        <pc:chgData name="Renee Wynveen" userId="S::wynveen@unhcr.org::aa63adf7-1bc0-42db-a45a-4059068a13f5" providerId="AD" clId="Web-{54EFF2E1-C635-4C16-9E08-683B8135A743}" dt="2024-11-27T16:58:10.539" v="80"/>
        <pc:sldMkLst>
          <pc:docMk/>
          <pc:sldMk cId="2345957518" sldId="505"/>
        </pc:sldMkLst>
      </pc:sldChg>
      <pc:sldChg chg="addSp modSp">
        <pc:chgData name="Renee Wynveen" userId="S::wynveen@unhcr.org::aa63adf7-1bc0-42db-a45a-4059068a13f5" providerId="AD" clId="Web-{54EFF2E1-C635-4C16-9E08-683B8135A743}" dt="2024-11-27T16:58:05.710" v="79" actId="20577"/>
        <pc:sldMkLst>
          <pc:docMk/>
          <pc:sldMk cId="1007210109" sldId="515"/>
        </pc:sldMkLst>
      </pc:sldChg>
    </pc:docChg>
  </pc:docChgLst>
  <pc:docChgLst>
    <pc:chgData name="Renee Wynveen" userId="aa63adf7-1bc0-42db-a45a-4059068a13f5" providerId="ADAL" clId="{D1F46701-11C1-48D5-BBFA-448AF4C94C4C}"/>
    <pc:docChg chg="custSel modSld">
      <pc:chgData name="Renee Wynveen" userId="aa63adf7-1bc0-42db-a45a-4059068a13f5" providerId="ADAL" clId="{D1F46701-11C1-48D5-BBFA-448AF4C94C4C}" dt="2025-03-20T12:44:02.958" v="867" actId="20577"/>
      <pc:docMkLst>
        <pc:docMk/>
      </pc:docMkLst>
      <pc:sldChg chg="addSp delSp modSp mod">
        <pc:chgData name="Renee Wynveen" userId="aa63adf7-1bc0-42db-a45a-4059068a13f5" providerId="ADAL" clId="{D1F46701-11C1-48D5-BBFA-448AF4C94C4C}" dt="2025-03-20T12:44:02.958" v="867" actId="20577"/>
        <pc:sldMkLst>
          <pc:docMk/>
          <pc:sldMk cId="4195727865" sldId="533"/>
        </pc:sldMkLst>
        <pc:spChg chg="mod">
          <ac:chgData name="Renee Wynveen" userId="aa63adf7-1bc0-42db-a45a-4059068a13f5" providerId="ADAL" clId="{D1F46701-11C1-48D5-BBFA-448AF4C94C4C}" dt="2025-03-20T12:18:28.616" v="49" actId="20577"/>
          <ac:spMkLst>
            <pc:docMk/>
            <pc:sldMk cId="4195727865" sldId="533"/>
            <ac:spMk id="2" creationId="{5D2D7BD2-8124-DAEA-7D7F-F7EB9653EBB4}"/>
          </ac:spMkLst>
        </pc:spChg>
        <pc:spChg chg="add mod">
          <ac:chgData name="Renee Wynveen" userId="aa63adf7-1bc0-42db-a45a-4059068a13f5" providerId="ADAL" clId="{D1F46701-11C1-48D5-BBFA-448AF4C94C4C}" dt="2025-03-20T12:44:02.958" v="867" actId="20577"/>
          <ac:spMkLst>
            <pc:docMk/>
            <pc:sldMk cId="4195727865" sldId="533"/>
            <ac:spMk id="3" creationId="{10EB0B38-F6EE-D225-37B1-05471B404B93}"/>
          </ac:spMkLst>
        </pc:spChg>
        <pc:spChg chg="del">
          <ac:chgData name="Renee Wynveen" userId="aa63adf7-1bc0-42db-a45a-4059068a13f5" providerId="ADAL" clId="{D1F46701-11C1-48D5-BBFA-448AF4C94C4C}" dt="2025-03-20T12:18:32.796" v="51" actId="478"/>
          <ac:spMkLst>
            <pc:docMk/>
            <pc:sldMk cId="4195727865" sldId="533"/>
            <ac:spMk id="5" creationId="{E2774D53-FA5F-ED12-4733-41638FF9392E}"/>
          </ac:spMkLst>
        </pc:spChg>
        <pc:spChg chg="del">
          <ac:chgData name="Renee Wynveen" userId="aa63adf7-1bc0-42db-a45a-4059068a13f5" providerId="ADAL" clId="{D1F46701-11C1-48D5-BBFA-448AF4C94C4C}" dt="2025-03-20T12:18:35.937" v="53" actId="478"/>
          <ac:spMkLst>
            <pc:docMk/>
            <pc:sldMk cId="4195727865" sldId="533"/>
            <ac:spMk id="7" creationId="{D5C38BCB-1F12-97C0-64F3-F1D5523A80E7}"/>
          </ac:spMkLst>
        </pc:spChg>
        <pc:spChg chg="del">
          <ac:chgData name="Renee Wynveen" userId="aa63adf7-1bc0-42db-a45a-4059068a13f5" providerId="ADAL" clId="{D1F46701-11C1-48D5-BBFA-448AF4C94C4C}" dt="2025-03-20T12:18:34.499" v="52" actId="478"/>
          <ac:spMkLst>
            <pc:docMk/>
            <pc:sldMk cId="4195727865" sldId="533"/>
            <ac:spMk id="8" creationId="{F0523153-1998-D493-F5CC-A719B18834A8}"/>
          </ac:spMkLst>
        </pc:spChg>
        <pc:spChg chg="del">
          <ac:chgData name="Renee Wynveen" userId="aa63adf7-1bc0-42db-a45a-4059068a13f5" providerId="ADAL" clId="{D1F46701-11C1-48D5-BBFA-448AF4C94C4C}" dt="2025-03-20T12:18:31.509" v="50" actId="478"/>
          <ac:spMkLst>
            <pc:docMk/>
            <pc:sldMk cId="4195727865" sldId="533"/>
            <ac:spMk id="13" creationId="{53053202-43E2-E43D-F519-C505C4953833}"/>
          </ac:spMkLst>
        </pc:spChg>
      </pc:sldChg>
    </pc:docChg>
  </pc:docChgLst>
  <pc:docChgLst>
    <pc:chgData name="Valeria Panina" userId="S::panina@unhcr.org::505accc5-838e-4638-bb31-cd58a6e6a31b" providerId="AD" clId="Web-{101945A0-582B-1C52-EDCC-1809A0543A34}"/>
    <pc:docChg chg="addSld delSld modSld">
      <pc:chgData name="Valeria Panina" userId="S::panina@unhcr.org::505accc5-838e-4638-bb31-cd58a6e6a31b" providerId="AD" clId="Web-{101945A0-582B-1C52-EDCC-1809A0543A34}" dt="2025-01-27T07:52:06.302" v="20" actId="20577"/>
      <pc:docMkLst>
        <pc:docMk/>
      </pc:docMkLst>
      <pc:sldChg chg="add">
        <pc:chgData name="Valeria Panina" userId="S::panina@unhcr.org::505accc5-838e-4638-bb31-cd58a6e6a31b" providerId="AD" clId="Web-{101945A0-582B-1C52-EDCC-1809A0543A34}" dt="2025-01-27T07:49:25.030" v="2"/>
        <pc:sldMkLst>
          <pc:docMk/>
          <pc:sldMk cId="2518240428" sldId="257"/>
        </pc:sldMkLst>
      </pc:sldChg>
      <pc:sldChg chg="modSp add">
        <pc:chgData name="Valeria Panina" userId="S::panina@unhcr.org::505accc5-838e-4638-bb31-cd58a6e6a31b" providerId="AD" clId="Web-{101945A0-582B-1C52-EDCC-1809A0543A34}" dt="2025-01-27T07:52:06.302" v="20" actId="20577"/>
        <pc:sldMkLst>
          <pc:docMk/>
          <pc:sldMk cId="3941279529" sldId="258"/>
        </pc:sldMkLst>
        <pc:spChg chg="mod">
          <ac:chgData name="Valeria Panina" userId="S::panina@unhcr.org::505accc5-838e-4638-bb31-cd58a6e6a31b" providerId="AD" clId="Web-{101945A0-582B-1C52-EDCC-1809A0543A34}" dt="2025-01-27T07:52:06.302" v="20" actId="20577"/>
          <ac:spMkLst>
            <pc:docMk/>
            <pc:sldMk cId="3941279529" sldId="258"/>
            <ac:spMk id="2" creationId="{C6FBDF14-FAC7-9C63-987E-8FFC95487BC1}"/>
          </ac:spMkLst>
        </pc:spChg>
      </pc:sldChg>
      <pc:sldChg chg="add">
        <pc:chgData name="Valeria Panina" userId="S::panina@unhcr.org::505accc5-838e-4638-bb31-cd58a6e6a31b" providerId="AD" clId="Web-{101945A0-582B-1C52-EDCC-1809A0543A34}" dt="2025-01-27T07:50:16.782" v="3"/>
        <pc:sldMkLst>
          <pc:docMk/>
          <pc:sldMk cId="2013728747" sldId="259"/>
        </pc:sldMkLst>
      </pc:sldChg>
      <pc:sldChg chg="add">
        <pc:chgData name="Valeria Panina" userId="S::panina@unhcr.org::505accc5-838e-4638-bb31-cd58a6e6a31b" providerId="AD" clId="Web-{101945A0-582B-1C52-EDCC-1809A0543A34}" dt="2025-01-27T07:51:25.066" v="4"/>
        <pc:sldMkLst>
          <pc:docMk/>
          <pc:sldMk cId="3278987057" sldId="260"/>
        </pc:sldMkLst>
      </pc:sldChg>
      <pc:sldChg chg="new del">
        <pc:chgData name="Valeria Panina" userId="S::panina@unhcr.org::505accc5-838e-4638-bb31-cd58a6e6a31b" providerId="AD" clId="Web-{101945A0-582B-1C52-EDCC-1809A0543A34}" dt="2025-01-27T07:51:27.269" v="5"/>
        <pc:sldMkLst>
          <pc:docMk/>
          <pc:sldMk cId="3306668835" sldId="517"/>
        </pc:sldMkLst>
      </pc:sldChg>
    </pc:docChg>
  </pc:docChgLst>
  <pc:docChgLst>
    <pc:chgData name="Valeria Panina" userId="505accc5-838e-4638-bb31-cd58a6e6a31b" providerId="ADAL" clId="{509F872B-16C7-4C83-94E2-ADE2A13100CE}"/>
    <pc:docChg chg="undo custSel addSld delSld modSld sldOrd modSection">
      <pc:chgData name="Valeria Panina" userId="505accc5-838e-4638-bb31-cd58a6e6a31b" providerId="ADAL" clId="{509F872B-16C7-4C83-94E2-ADE2A13100CE}" dt="2025-03-27T11:47:26.786" v="1218"/>
      <pc:docMkLst>
        <pc:docMk/>
      </pc:docMkLst>
      <pc:sldChg chg="add del">
        <pc:chgData name="Valeria Panina" userId="505accc5-838e-4638-bb31-cd58a6e6a31b" providerId="ADAL" clId="{509F872B-16C7-4C83-94E2-ADE2A13100CE}" dt="2025-03-27T11:47:21.833" v="1216" actId="2696"/>
        <pc:sldMkLst>
          <pc:docMk/>
          <pc:sldMk cId="3451064563" sldId="294"/>
        </pc:sldMkLst>
      </pc:sldChg>
      <pc:sldChg chg="del">
        <pc:chgData name="Valeria Panina" userId="505accc5-838e-4638-bb31-cd58a6e6a31b" providerId="ADAL" clId="{509F872B-16C7-4C83-94E2-ADE2A13100CE}" dt="2025-03-27T11:47:21.833" v="1216" actId="2696"/>
        <pc:sldMkLst>
          <pc:docMk/>
          <pc:sldMk cId="3245326562" sldId="296"/>
        </pc:sldMkLst>
      </pc:sldChg>
      <pc:sldChg chg="del">
        <pc:chgData name="Valeria Panina" userId="505accc5-838e-4638-bb31-cd58a6e6a31b" providerId="ADAL" clId="{509F872B-16C7-4C83-94E2-ADE2A13100CE}" dt="2025-03-27T11:47:21.833" v="1216" actId="2696"/>
        <pc:sldMkLst>
          <pc:docMk/>
          <pc:sldMk cId="1942141425" sldId="298"/>
        </pc:sldMkLst>
      </pc:sldChg>
      <pc:sldChg chg="del">
        <pc:chgData name="Valeria Panina" userId="505accc5-838e-4638-bb31-cd58a6e6a31b" providerId="ADAL" clId="{509F872B-16C7-4C83-94E2-ADE2A13100CE}" dt="2025-03-27T11:47:21.833" v="1216" actId="2696"/>
        <pc:sldMkLst>
          <pc:docMk/>
          <pc:sldMk cId="1318003309" sldId="301"/>
        </pc:sldMkLst>
      </pc:sldChg>
      <pc:sldChg chg="del">
        <pc:chgData name="Valeria Panina" userId="505accc5-838e-4638-bb31-cd58a6e6a31b" providerId="ADAL" clId="{509F872B-16C7-4C83-94E2-ADE2A13100CE}" dt="2025-03-27T11:47:21.833" v="1216" actId="2696"/>
        <pc:sldMkLst>
          <pc:docMk/>
          <pc:sldMk cId="2627681820" sldId="303"/>
        </pc:sldMkLst>
      </pc:sldChg>
      <pc:sldChg chg="addSp delSp modSp mod">
        <pc:chgData name="Valeria Panina" userId="505accc5-838e-4638-bb31-cd58a6e6a31b" providerId="ADAL" clId="{509F872B-16C7-4C83-94E2-ADE2A13100CE}" dt="2025-03-26T13:56:19.258" v="9" actId="14100"/>
        <pc:sldMkLst>
          <pc:docMk/>
          <pc:sldMk cId="196588846" sldId="493"/>
        </pc:sldMkLst>
        <pc:picChg chg="add mod">
          <ac:chgData name="Valeria Panina" userId="505accc5-838e-4638-bb31-cd58a6e6a31b" providerId="ADAL" clId="{509F872B-16C7-4C83-94E2-ADE2A13100CE}" dt="2025-03-26T13:56:19.258" v="9" actId="14100"/>
          <ac:picMkLst>
            <pc:docMk/>
            <pc:sldMk cId="196588846" sldId="493"/>
            <ac:picMk id="5" creationId="{BA417391-3ECA-176B-23BF-0BFEFBCC637D}"/>
          </ac:picMkLst>
        </pc:picChg>
        <pc:picChg chg="del mod">
          <ac:chgData name="Valeria Panina" userId="505accc5-838e-4638-bb31-cd58a6e6a31b" providerId="ADAL" clId="{509F872B-16C7-4C83-94E2-ADE2A13100CE}" dt="2025-03-26T13:55:57.694" v="1" actId="478"/>
          <ac:picMkLst>
            <pc:docMk/>
            <pc:sldMk cId="196588846" sldId="493"/>
            <ac:picMk id="6" creationId="{72BD13D8-07FE-D81A-FA1E-ACF1FB7C2217}"/>
          </ac:picMkLst>
        </pc:picChg>
      </pc:sldChg>
      <pc:sldChg chg="modSp mod">
        <pc:chgData name="Valeria Panina" userId="505accc5-838e-4638-bb31-cd58a6e6a31b" providerId="ADAL" clId="{509F872B-16C7-4C83-94E2-ADE2A13100CE}" dt="2025-03-26T15:37:52.051" v="1126" actId="20577"/>
        <pc:sldMkLst>
          <pc:docMk/>
          <pc:sldMk cId="2777699732" sldId="502"/>
        </pc:sldMkLst>
        <pc:spChg chg="mod">
          <ac:chgData name="Valeria Panina" userId="505accc5-838e-4638-bb31-cd58a6e6a31b" providerId="ADAL" clId="{509F872B-16C7-4C83-94E2-ADE2A13100CE}" dt="2025-03-26T15:15:02.344" v="610" actId="20577"/>
          <ac:spMkLst>
            <pc:docMk/>
            <pc:sldMk cId="2777699732" sldId="502"/>
            <ac:spMk id="3" creationId="{2429CEAA-A0D1-C9AD-DF01-94BEA6415D0D}"/>
          </ac:spMkLst>
        </pc:spChg>
        <pc:spChg chg="mod">
          <ac:chgData name="Valeria Panina" userId="505accc5-838e-4638-bb31-cd58a6e6a31b" providerId="ADAL" clId="{509F872B-16C7-4C83-94E2-ADE2A13100CE}" dt="2025-03-26T15:37:52.051" v="1126" actId="20577"/>
          <ac:spMkLst>
            <pc:docMk/>
            <pc:sldMk cId="2777699732" sldId="502"/>
            <ac:spMk id="6" creationId="{6B922DD6-3EB5-650A-7DE0-467F930E4CB6}"/>
          </ac:spMkLst>
        </pc:spChg>
      </pc:sldChg>
      <pc:sldChg chg="add">
        <pc:chgData name="Valeria Panina" userId="505accc5-838e-4638-bb31-cd58a6e6a31b" providerId="ADAL" clId="{509F872B-16C7-4C83-94E2-ADE2A13100CE}" dt="2025-03-26T15:38:26.318" v="1128"/>
        <pc:sldMkLst>
          <pc:docMk/>
          <pc:sldMk cId="2415208442" sldId="509"/>
        </pc:sldMkLst>
      </pc:sldChg>
      <pc:sldChg chg="modSp add mod">
        <pc:chgData name="Valeria Panina" userId="505accc5-838e-4638-bb31-cd58a6e6a31b" providerId="ADAL" clId="{509F872B-16C7-4C83-94E2-ADE2A13100CE}" dt="2025-03-26T15:04:19.028" v="553" actId="20577"/>
        <pc:sldMkLst>
          <pc:docMk/>
          <pc:sldMk cId="3421477896" sldId="510"/>
        </pc:sldMkLst>
        <pc:spChg chg="mod">
          <ac:chgData name="Valeria Panina" userId="505accc5-838e-4638-bb31-cd58a6e6a31b" providerId="ADAL" clId="{509F872B-16C7-4C83-94E2-ADE2A13100CE}" dt="2025-03-26T15:04:19.028" v="553" actId="20577"/>
          <ac:spMkLst>
            <pc:docMk/>
            <pc:sldMk cId="3421477896" sldId="510"/>
            <ac:spMk id="11" creationId="{F5D04882-4CE3-B637-439A-E1793E43EB52}"/>
          </ac:spMkLst>
        </pc:spChg>
      </pc:sldChg>
      <pc:sldChg chg="addSp delSp modSp add del mod">
        <pc:chgData name="Valeria Panina" userId="505accc5-838e-4638-bb31-cd58a6e6a31b" providerId="ADAL" clId="{509F872B-16C7-4C83-94E2-ADE2A13100CE}" dt="2025-03-26T15:15:34.069" v="611" actId="2696"/>
        <pc:sldMkLst>
          <pc:docMk/>
          <pc:sldMk cId="2730591871" sldId="524"/>
        </pc:sldMkLst>
        <pc:spChg chg="mod">
          <ac:chgData name="Valeria Panina" userId="505accc5-838e-4638-bb31-cd58a6e6a31b" providerId="ADAL" clId="{509F872B-16C7-4C83-94E2-ADE2A13100CE}" dt="2025-03-26T15:01:38.290" v="517" actId="1076"/>
          <ac:spMkLst>
            <pc:docMk/>
            <pc:sldMk cId="2730591871" sldId="524"/>
            <ac:spMk id="5" creationId="{5D3A4C4B-B2A2-097B-DD46-0F1C2F03B09F}"/>
          </ac:spMkLst>
        </pc:spChg>
        <pc:spChg chg="mod">
          <ac:chgData name="Valeria Panina" userId="505accc5-838e-4638-bb31-cd58a6e6a31b" providerId="ADAL" clId="{509F872B-16C7-4C83-94E2-ADE2A13100CE}" dt="2025-03-26T15:03:50.702" v="532" actId="1076"/>
          <ac:spMkLst>
            <pc:docMk/>
            <pc:sldMk cId="2730591871" sldId="524"/>
            <ac:spMk id="11" creationId="{2A92F3F9-163D-815F-EC0B-8DD34F661546}"/>
          </ac:spMkLst>
        </pc:spChg>
        <pc:picChg chg="add mod">
          <ac:chgData name="Valeria Panina" userId="505accc5-838e-4638-bb31-cd58a6e6a31b" providerId="ADAL" clId="{509F872B-16C7-4C83-94E2-ADE2A13100CE}" dt="2025-03-26T15:02:59.973" v="523" actId="1076"/>
          <ac:picMkLst>
            <pc:docMk/>
            <pc:sldMk cId="2730591871" sldId="524"/>
            <ac:picMk id="4" creationId="{78CA9090-AC1E-1350-DC14-AEFDD82120D9}"/>
          </ac:picMkLst>
        </pc:picChg>
        <pc:picChg chg="del">
          <ac:chgData name="Valeria Panina" userId="505accc5-838e-4638-bb31-cd58a6e6a31b" providerId="ADAL" clId="{509F872B-16C7-4C83-94E2-ADE2A13100CE}" dt="2025-03-26T15:00:32.168" v="502" actId="478"/>
          <ac:picMkLst>
            <pc:docMk/>
            <pc:sldMk cId="2730591871" sldId="524"/>
            <ac:picMk id="6" creationId="{719826DB-F139-6007-099C-3D4011D0C9E6}"/>
          </ac:picMkLst>
        </pc:picChg>
        <pc:picChg chg="del">
          <ac:chgData name="Valeria Panina" userId="505accc5-838e-4638-bb31-cd58a6e6a31b" providerId="ADAL" clId="{509F872B-16C7-4C83-94E2-ADE2A13100CE}" dt="2025-03-26T15:00:33.028" v="503" actId="478"/>
          <ac:picMkLst>
            <pc:docMk/>
            <pc:sldMk cId="2730591871" sldId="524"/>
            <ac:picMk id="9" creationId="{A0B8CBDC-CD3F-E256-05A1-15315E3E4D3A}"/>
          </ac:picMkLst>
        </pc:picChg>
        <pc:picChg chg="add mod">
          <ac:chgData name="Valeria Panina" userId="505accc5-838e-4638-bb31-cd58a6e6a31b" providerId="ADAL" clId="{509F872B-16C7-4C83-94E2-ADE2A13100CE}" dt="2025-03-26T15:03:06.626" v="525" actId="14100"/>
          <ac:picMkLst>
            <pc:docMk/>
            <pc:sldMk cId="2730591871" sldId="524"/>
            <ac:picMk id="10" creationId="{82661B5D-3A2D-BA85-0C8D-73326D557BCD}"/>
          </ac:picMkLst>
        </pc:picChg>
        <pc:picChg chg="add mod">
          <ac:chgData name="Valeria Panina" userId="505accc5-838e-4638-bb31-cd58a6e6a31b" providerId="ADAL" clId="{509F872B-16C7-4C83-94E2-ADE2A13100CE}" dt="2025-03-26T15:03:44.748" v="530" actId="14100"/>
          <ac:picMkLst>
            <pc:docMk/>
            <pc:sldMk cId="2730591871" sldId="524"/>
            <ac:picMk id="13" creationId="{0B7F4087-F06F-10FD-1A88-285E69A987BB}"/>
          </ac:picMkLst>
        </pc:picChg>
        <pc:picChg chg="del mod">
          <ac:chgData name="Valeria Panina" userId="505accc5-838e-4638-bb31-cd58a6e6a31b" providerId="ADAL" clId="{509F872B-16C7-4C83-94E2-ADE2A13100CE}" dt="2025-03-26T15:00:33.557" v="505" actId="478"/>
          <ac:picMkLst>
            <pc:docMk/>
            <pc:sldMk cId="2730591871" sldId="524"/>
            <ac:picMk id="15" creationId="{EFA2F4AF-D0AC-9206-1EB4-A513B3B5D58F}"/>
          </ac:picMkLst>
        </pc:picChg>
        <pc:picChg chg="mod">
          <ac:chgData name="Valeria Panina" userId="505accc5-838e-4638-bb31-cd58a6e6a31b" providerId="ADAL" clId="{509F872B-16C7-4C83-94E2-ADE2A13100CE}" dt="2025-03-26T15:01:34.163" v="516" actId="1076"/>
          <ac:picMkLst>
            <pc:docMk/>
            <pc:sldMk cId="2730591871" sldId="524"/>
            <ac:picMk id="1030" creationId="{A7473999-374B-157C-7F0A-704392CFC2F4}"/>
          </ac:picMkLst>
        </pc:picChg>
        <pc:picChg chg="mod">
          <ac:chgData name="Valeria Panina" userId="505accc5-838e-4638-bb31-cd58a6e6a31b" providerId="ADAL" clId="{509F872B-16C7-4C83-94E2-ADE2A13100CE}" dt="2025-03-26T15:03:55.622" v="533" actId="1076"/>
          <ac:picMkLst>
            <pc:docMk/>
            <pc:sldMk cId="2730591871" sldId="524"/>
            <ac:picMk id="1032" creationId="{62E5E4CD-3D56-BCF9-DE03-FAA7C3ED7AEA}"/>
          </ac:picMkLst>
        </pc:picChg>
        <pc:picChg chg="mod">
          <ac:chgData name="Valeria Panina" userId="505accc5-838e-4638-bb31-cd58a6e6a31b" providerId="ADAL" clId="{509F872B-16C7-4C83-94E2-ADE2A13100CE}" dt="2025-03-26T15:03:47.214" v="531" actId="1076"/>
          <ac:picMkLst>
            <pc:docMk/>
            <pc:sldMk cId="2730591871" sldId="524"/>
            <ac:picMk id="1038" creationId="{1C51762B-89A3-7740-6591-B6B231E327B7}"/>
          </ac:picMkLst>
        </pc:picChg>
      </pc:sldChg>
      <pc:sldChg chg="add">
        <pc:chgData name="Valeria Panina" userId="505accc5-838e-4638-bb31-cd58a6e6a31b" providerId="ADAL" clId="{509F872B-16C7-4C83-94E2-ADE2A13100CE}" dt="2025-03-26T15:15:36.602" v="612"/>
        <pc:sldMkLst>
          <pc:docMk/>
          <pc:sldMk cId="3024340118" sldId="524"/>
        </pc:sldMkLst>
      </pc:sldChg>
      <pc:sldChg chg="addSp modSp mod">
        <pc:chgData name="Valeria Panina" userId="505accc5-838e-4638-bb31-cd58a6e6a31b" providerId="ADAL" clId="{509F872B-16C7-4C83-94E2-ADE2A13100CE}" dt="2025-03-27T11:45:13.829" v="1212" actId="20577"/>
        <pc:sldMkLst>
          <pc:docMk/>
          <pc:sldMk cId="4195727865" sldId="533"/>
        </pc:sldMkLst>
        <pc:spChg chg="mod">
          <ac:chgData name="Valeria Panina" userId="505accc5-838e-4638-bb31-cd58a6e6a31b" providerId="ADAL" clId="{509F872B-16C7-4C83-94E2-ADE2A13100CE}" dt="2025-03-26T15:23:11.511" v="695" actId="27636"/>
          <ac:spMkLst>
            <pc:docMk/>
            <pc:sldMk cId="4195727865" sldId="533"/>
            <ac:spMk id="2" creationId="{5D2D7BD2-8124-DAEA-7D7F-F7EB9653EBB4}"/>
          </ac:spMkLst>
        </pc:spChg>
        <pc:spChg chg="mod">
          <ac:chgData name="Valeria Panina" userId="505accc5-838e-4638-bb31-cd58a6e6a31b" providerId="ADAL" clId="{509F872B-16C7-4C83-94E2-ADE2A13100CE}" dt="2025-03-26T15:26:19.696" v="938" actId="1076"/>
          <ac:spMkLst>
            <pc:docMk/>
            <pc:sldMk cId="4195727865" sldId="533"/>
            <ac:spMk id="3" creationId="{10EB0B38-F6EE-D225-37B1-05471B404B93}"/>
          </ac:spMkLst>
        </pc:spChg>
        <pc:spChg chg="add mod">
          <ac:chgData name="Valeria Panina" userId="505accc5-838e-4638-bb31-cd58a6e6a31b" providerId="ADAL" clId="{509F872B-16C7-4C83-94E2-ADE2A13100CE}" dt="2025-03-27T11:45:13.829" v="1212" actId="20577"/>
          <ac:spMkLst>
            <pc:docMk/>
            <pc:sldMk cId="4195727865" sldId="533"/>
            <ac:spMk id="4" creationId="{73C3B9E4-EF0C-046A-04B6-CBEC727BF392}"/>
          </ac:spMkLst>
        </pc:spChg>
      </pc:sldChg>
      <pc:sldChg chg="ord">
        <pc:chgData name="Valeria Panina" userId="505accc5-838e-4638-bb31-cd58a6e6a31b" providerId="ADAL" clId="{509F872B-16C7-4C83-94E2-ADE2A13100CE}" dt="2025-03-27T11:47:26.786" v="1218"/>
        <pc:sldMkLst>
          <pc:docMk/>
          <pc:sldMk cId="365237720" sldId="534"/>
        </pc:sldMkLst>
      </pc:sldChg>
      <pc:sldChg chg="mod modShow">
        <pc:chgData name="Valeria Panina" userId="505accc5-838e-4638-bb31-cd58a6e6a31b" providerId="ADAL" clId="{509F872B-16C7-4C83-94E2-ADE2A13100CE}" dt="2025-03-27T11:46:31.130" v="1213" actId="729"/>
        <pc:sldMkLst>
          <pc:docMk/>
          <pc:sldMk cId="4085875163" sldId="536"/>
        </pc:sldMkLst>
      </pc:sldChg>
      <pc:sldChg chg="mod modShow">
        <pc:chgData name="Valeria Panina" userId="505accc5-838e-4638-bb31-cd58a6e6a31b" providerId="ADAL" clId="{509F872B-16C7-4C83-94E2-ADE2A13100CE}" dt="2025-03-27T11:46:36.294" v="1214" actId="729"/>
        <pc:sldMkLst>
          <pc:docMk/>
          <pc:sldMk cId="2696365159" sldId="537"/>
        </pc:sldMkLst>
      </pc:sldChg>
      <pc:sldChg chg="add del">
        <pc:chgData name="Valeria Panina" userId="505accc5-838e-4638-bb31-cd58a6e6a31b" providerId="ADAL" clId="{509F872B-16C7-4C83-94E2-ADE2A13100CE}" dt="2025-03-26T14:59:58.775" v="500" actId="47"/>
        <pc:sldMkLst>
          <pc:docMk/>
          <pc:sldMk cId="640152063" sldId="538"/>
        </pc:sldMkLst>
      </pc:sldChg>
      <pc:sldChg chg="addSp delSp modSp new mod">
        <pc:chgData name="Valeria Panina" userId="505accc5-838e-4638-bb31-cd58a6e6a31b" providerId="ADAL" clId="{509F872B-16C7-4C83-94E2-ADE2A13100CE}" dt="2025-03-26T15:37:10.664" v="1050" actId="1440"/>
        <pc:sldMkLst>
          <pc:docMk/>
          <pc:sldMk cId="4215061447" sldId="540"/>
        </pc:sldMkLst>
        <pc:spChg chg="mod">
          <ac:chgData name="Valeria Panina" userId="505accc5-838e-4638-bb31-cd58a6e6a31b" providerId="ADAL" clId="{509F872B-16C7-4C83-94E2-ADE2A13100CE}" dt="2025-03-26T15:27:54.595" v="979" actId="255"/>
          <ac:spMkLst>
            <pc:docMk/>
            <pc:sldMk cId="4215061447" sldId="540"/>
            <ac:spMk id="2" creationId="{C7532134-0F84-C33A-6EC5-0B2A95B679ED}"/>
          </ac:spMkLst>
        </pc:spChg>
        <pc:spChg chg="del">
          <ac:chgData name="Valeria Panina" userId="505accc5-838e-4638-bb31-cd58a6e6a31b" providerId="ADAL" clId="{509F872B-16C7-4C83-94E2-ADE2A13100CE}" dt="2025-03-26T15:27:09.004" v="944" actId="478"/>
          <ac:spMkLst>
            <pc:docMk/>
            <pc:sldMk cId="4215061447" sldId="540"/>
            <ac:spMk id="3" creationId="{C4EAA156-8F66-27F1-B1EE-9E036ECB1C69}"/>
          </ac:spMkLst>
        </pc:spChg>
        <pc:spChg chg="del">
          <ac:chgData name="Valeria Panina" userId="505accc5-838e-4638-bb31-cd58a6e6a31b" providerId="ADAL" clId="{509F872B-16C7-4C83-94E2-ADE2A13100CE}" dt="2025-03-26T15:27:07.894" v="943" actId="478"/>
          <ac:spMkLst>
            <pc:docMk/>
            <pc:sldMk cId="4215061447" sldId="540"/>
            <ac:spMk id="4" creationId="{B1DA5546-A113-6BB8-A1AD-B039F67A075C}"/>
          </ac:spMkLst>
        </pc:spChg>
        <pc:spChg chg="del">
          <ac:chgData name="Valeria Panina" userId="505accc5-838e-4638-bb31-cd58a6e6a31b" providerId="ADAL" clId="{509F872B-16C7-4C83-94E2-ADE2A13100CE}" dt="2025-03-26T15:27:03.989" v="941" actId="478"/>
          <ac:spMkLst>
            <pc:docMk/>
            <pc:sldMk cId="4215061447" sldId="540"/>
            <ac:spMk id="5" creationId="{B840E0AE-98A7-A152-4CCA-138ABEAD1E8E}"/>
          </ac:spMkLst>
        </pc:spChg>
        <pc:spChg chg="del">
          <ac:chgData name="Valeria Panina" userId="505accc5-838e-4638-bb31-cd58a6e6a31b" providerId="ADAL" clId="{509F872B-16C7-4C83-94E2-ADE2A13100CE}" dt="2025-03-26T15:27:04.895" v="942" actId="478"/>
          <ac:spMkLst>
            <pc:docMk/>
            <pc:sldMk cId="4215061447" sldId="540"/>
            <ac:spMk id="6" creationId="{0DBAD6FA-EDAF-FBD6-5DFE-86914B9AC03C}"/>
          </ac:spMkLst>
        </pc:spChg>
        <pc:spChg chg="add del mod">
          <ac:chgData name="Valeria Panina" userId="505accc5-838e-4638-bb31-cd58a6e6a31b" providerId="ADAL" clId="{509F872B-16C7-4C83-94E2-ADE2A13100CE}" dt="2025-03-26T15:29:18.900" v="985"/>
          <ac:spMkLst>
            <pc:docMk/>
            <pc:sldMk cId="4215061447" sldId="540"/>
            <ac:spMk id="9" creationId="{D721F16A-0440-6F13-0FC7-5793A4955FE2}"/>
          </ac:spMkLst>
        </pc:spChg>
        <pc:spChg chg="add mod">
          <ac:chgData name="Valeria Panina" userId="505accc5-838e-4638-bb31-cd58a6e6a31b" providerId="ADAL" clId="{509F872B-16C7-4C83-94E2-ADE2A13100CE}" dt="2025-03-26T15:32:41.070" v="1012" actId="1076"/>
          <ac:spMkLst>
            <pc:docMk/>
            <pc:sldMk cId="4215061447" sldId="540"/>
            <ac:spMk id="10" creationId="{8C37D5FB-4123-27F9-D16A-83436995058D}"/>
          </ac:spMkLst>
        </pc:spChg>
        <pc:spChg chg="add mod">
          <ac:chgData name="Valeria Panina" userId="505accc5-838e-4638-bb31-cd58a6e6a31b" providerId="ADAL" clId="{509F872B-16C7-4C83-94E2-ADE2A13100CE}" dt="2025-03-26T15:30:02.446" v="994" actId="164"/>
          <ac:spMkLst>
            <pc:docMk/>
            <pc:sldMk cId="4215061447" sldId="540"/>
            <ac:spMk id="12" creationId="{03E3AB6F-A293-4F7B-CC05-0A3832AD7F5C}"/>
          </ac:spMkLst>
        </pc:spChg>
        <pc:spChg chg="mod">
          <ac:chgData name="Valeria Panina" userId="505accc5-838e-4638-bb31-cd58a6e6a31b" providerId="ADAL" clId="{509F872B-16C7-4C83-94E2-ADE2A13100CE}" dt="2025-03-26T15:33:16.741" v="1020" actId="1076"/>
          <ac:spMkLst>
            <pc:docMk/>
            <pc:sldMk cId="4215061447" sldId="540"/>
            <ac:spMk id="19" creationId="{D5F2230E-871F-A1FA-DAA6-335A55DB18A2}"/>
          </ac:spMkLst>
        </pc:spChg>
        <pc:spChg chg="add mod">
          <ac:chgData name="Valeria Panina" userId="505accc5-838e-4638-bb31-cd58a6e6a31b" providerId="ADAL" clId="{509F872B-16C7-4C83-94E2-ADE2A13100CE}" dt="2025-03-26T15:35:23.161" v="1039" actId="1076"/>
          <ac:spMkLst>
            <pc:docMk/>
            <pc:sldMk cId="4215061447" sldId="540"/>
            <ac:spMk id="24" creationId="{34ADB52F-D670-09F3-1138-5DA5245A1ED8}"/>
          </ac:spMkLst>
        </pc:spChg>
        <pc:grpChg chg="add mod">
          <ac:chgData name="Valeria Panina" userId="505accc5-838e-4638-bb31-cd58a6e6a31b" providerId="ADAL" clId="{509F872B-16C7-4C83-94E2-ADE2A13100CE}" dt="2025-03-26T15:32:43.600" v="1013" actId="1076"/>
          <ac:grpSpMkLst>
            <pc:docMk/>
            <pc:sldMk cId="4215061447" sldId="540"/>
            <ac:grpSpMk id="13" creationId="{2B755467-E545-FEC2-C5D0-C8D9345046BF}"/>
          </ac:grpSpMkLst>
        </pc:grpChg>
        <pc:grpChg chg="add mod">
          <ac:chgData name="Valeria Panina" userId="505accc5-838e-4638-bb31-cd58a6e6a31b" providerId="ADAL" clId="{509F872B-16C7-4C83-94E2-ADE2A13100CE}" dt="2025-03-26T15:32:41.070" v="1012" actId="1076"/>
          <ac:grpSpMkLst>
            <pc:docMk/>
            <pc:sldMk cId="4215061447" sldId="540"/>
            <ac:grpSpMk id="16" creationId="{5B0111EB-904C-4DAB-D75F-5C95AA2111D8}"/>
          </ac:grpSpMkLst>
        </pc:grpChg>
        <pc:grpChg chg="add mod">
          <ac:chgData name="Valeria Panina" userId="505accc5-838e-4638-bb31-cd58a6e6a31b" providerId="ADAL" clId="{509F872B-16C7-4C83-94E2-ADE2A13100CE}" dt="2025-03-26T15:33:39.310" v="1026" actId="1076"/>
          <ac:grpSpMkLst>
            <pc:docMk/>
            <pc:sldMk cId="4215061447" sldId="540"/>
            <ac:grpSpMk id="17" creationId="{AB5A691F-72A4-0BC9-A9DD-07B0E687CCB2}"/>
          </ac:grpSpMkLst>
        </pc:grpChg>
        <pc:picChg chg="add mod">
          <ac:chgData name="Valeria Panina" userId="505accc5-838e-4638-bb31-cd58a6e6a31b" providerId="ADAL" clId="{509F872B-16C7-4C83-94E2-ADE2A13100CE}" dt="2025-03-26T15:32:41.070" v="1012" actId="1076"/>
          <ac:picMkLst>
            <pc:docMk/>
            <pc:sldMk cId="4215061447" sldId="540"/>
            <ac:picMk id="8" creationId="{AC8DD126-5B47-5966-FE36-90CEF63971D4}"/>
          </ac:picMkLst>
        </pc:picChg>
        <pc:picChg chg="add mod">
          <ac:chgData name="Valeria Panina" userId="505accc5-838e-4638-bb31-cd58a6e6a31b" providerId="ADAL" clId="{509F872B-16C7-4C83-94E2-ADE2A13100CE}" dt="2025-03-26T15:30:21.281" v="1001" actId="14100"/>
          <ac:picMkLst>
            <pc:docMk/>
            <pc:sldMk cId="4215061447" sldId="540"/>
            <ac:picMk id="11" creationId="{8ECD6C13-03F8-7838-88A8-CA9720B8DB49}"/>
          </ac:picMkLst>
        </pc:picChg>
        <pc:picChg chg="add mod">
          <ac:chgData name="Valeria Panina" userId="505accc5-838e-4638-bb31-cd58a6e6a31b" providerId="ADAL" clId="{509F872B-16C7-4C83-94E2-ADE2A13100CE}" dt="2025-03-26T15:33:41.560" v="1027" actId="1076"/>
          <ac:picMkLst>
            <pc:docMk/>
            <pc:sldMk cId="4215061447" sldId="540"/>
            <ac:picMk id="15" creationId="{92A64AA0-6BCD-44F7-4AA7-B94B48396275}"/>
          </ac:picMkLst>
        </pc:picChg>
        <pc:picChg chg="mod">
          <ac:chgData name="Valeria Panina" userId="505accc5-838e-4638-bb31-cd58a6e6a31b" providerId="ADAL" clId="{509F872B-16C7-4C83-94E2-ADE2A13100CE}" dt="2025-03-26T15:33:31.844" v="1025" actId="1076"/>
          <ac:picMkLst>
            <pc:docMk/>
            <pc:sldMk cId="4215061447" sldId="540"/>
            <ac:picMk id="18" creationId="{71D07D32-7AB9-605D-0133-B011DE803174}"/>
          </ac:picMkLst>
        </pc:picChg>
        <pc:picChg chg="add mod">
          <ac:chgData name="Valeria Panina" userId="505accc5-838e-4638-bb31-cd58a6e6a31b" providerId="ADAL" clId="{509F872B-16C7-4C83-94E2-ADE2A13100CE}" dt="2025-03-26T15:35:19.801" v="1038" actId="14100"/>
          <ac:picMkLst>
            <pc:docMk/>
            <pc:sldMk cId="4215061447" sldId="540"/>
            <ac:picMk id="23" creationId="{B6D897BC-A80B-31A9-1746-3D8A59C10931}"/>
          </ac:picMkLst>
        </pc:picChg>
        <pc:picChg chg="add mod">
          <ac:chgData name="Valeria Panina" userId="505accc5-838e-4638-bb31-cd58a6e6a31b" providerId="ADAL" clId="{509F872B-16C7-4C83-94E2-ADE2A13100CE}" dt="2025-03-26T15:37:10.664" v="1050" actId="1440"/>
          <ac:picMkLst>
            <pc:docMk/>
            <pc:sldMk cId="4215061447" sldId="540"/>
            <ac:picMk id="29" creationId="{3CDA2808-136A-DB8F-A0E7-5EC09F432B15}"/>
          </ac:picMkLst>
        </pc:picChg>
        <pc:cxnChg chg="add mod">
          <ac:chgData name="Valeria Panina" userId="505accc5-838e-4638-bb31-cd58a6e6a31b" providerId="ADAL" clId="{509F872B-16C7-4C83-94E2-ADE2A13100CE}" dt="2025-03-26T15:33:59.350" v="1031" actId="14100"/>
          <ac:cxnSpMkLst>
            <pc:docMk/>
            <pc:sldMk cId="4215061447" sldId="540"/>
            <ac:cxnSpMk id="21" creationId="{07E7EE8F-9F46-F85A-9132-391C29587B71}"/>
          </ac:cxnSpMkLst>
        </pc:cxnChg>
        <pc:cxnChg chg="add mod">
          <ac:chgData name="Valeria Panina" userId="505accc5-838e-4638-bb31-cd58a6e6a31b" providerId="ADAL" clId="{509F872B-16C7-4C83-94E2-ADE2A13100CE}" dt="2025-03-26T15:35:35.116" v="1043" actId="14100"/>
          <ac:cxnSpMkLst>
            <pc:docMk/>
            <pc:sldMk cId="4215061447" sldId="540"/>
            <ac:cxnSpMk id="25" creationId="{B7CF57D3-FBE4-7373-2799-F934E305C77F}"/>
          </ac:cxnSpMkLst>
        </pc:cxnChg>
      </pc:sldChg>
      <pc:sldChg chg="addSp delSp modSp mod">
        <pc:chgData name="Valeria Panina" userId="505accc5-838e-4638-bb31-cd58a6e6a31b" providerId="ADAL" clId="{509F872B-16C7-4C83-94E2-ADE2A13100CE}" dt="2025-03-26T16:01:25.320" v="1185" actId="1076"/>
        <pc:sldMkLst>
          <pc:docMk/>
          <pc:sldMk cId="2987772497" sldId="541"/>
        </pc:sldMkLst>
        <pc:spChg chg="mod">
          <ac:chgData name="Valeria Panina" userId="505accc5-838e-4638-bb31-cd58a6e6a31b" providerId="ADAL" clId="{509F872B-16C7-4C83-94E2-ADE2A13100CE}" dt="2025-03-26T15:46:22.733" v="1139" actId="14100"/>
          <ac:spMkLst>
            <pc:docMk/>
            <pc:sldMk cId="2987772497" sldId="541"/>
            <ac:spMk id="2" creationId="{3308FDFE-67F2-9779-C278-3B9A87389ECD}"/>
          </ac:spMkLst>
        </pc:spChg>
        <pc:graphicFrameChg chg="del modGraphic">
          <ac:chgData name="Valeria Panina" userId="505accc5-838e-4638-bb31-cd58a6e6a31b" providerId="ADAL" clId="{509F872B-16C7-4C83-94E2-ADE2A13100CE}" dt="2025-03-26T15:45:56.933" v="1130" actId="478"/>
          <ac:graphicFrameMkLst>
            <pc:docMk/>
            <pc:sldMk cId="2987772497" sldId="541"/>
            <ac:graphicFrameMk id="7" creationId="{9BEBC95F-CDCF-E944-732E-41D94FC9B76D}"/>
          </ac:graphicFrameMkLst>
        </pc:graphicFrameChg>
        <pc:graphicFrameChg chg="del modGraphic">
          <ac:chgData name="Valeria Panina" userId="505accc5-838e-4638-bb31-cd58a6e6a31b" providerId="ADAL" clId="{509F872B-16C7-4C83-94E2-ADE2A13100CE}" dt="2025-03-26T15:45:57.478" v="1132" actId="478"/>
          <ac:graphicFrameMkLst>
            <pc:docMk/>
            <pc:sldMk cId="2987772497" sldId="541"/>
            <ac:graphicFrameMk id="9" creationId="{1DE01C7F-5BCD-1DEF-F006-540DCBC1949E}"/>
          </ac:graphicFrameMkLst>
        </pc:graphicFrameChg>
        <pc:graphicFrameChg chg="mod modGraphic">
          <ac:chgData name="Valeria Panina" userId="505accc5-838e-4638-bb31-cd58a6e6a31b" providerId="ADAL" clId="{509F872B-16C7-4C83-94E2-ADE2A13100CE}" dt="2025-03-26T15:59:18.308" v="1161" actId="1076"/>
          <ac:graphicFrameMkLst>
            <pc:docMk/>
            <pc:sldMk cId="2987772497" sldId="541"/>
            <ac:graphicFrameMk id="25" creationId="{5F85BFFD-D70B-FC46-1CFB-D6409ECEFDB1}"/>
          </ac:graphicFrameMkLst>
        </pc:graphicFrameChg>
        <pc:graphicFrameChg chg="mod modGraphic">
          <ac:chgData name="Valeria Panina" userId="505accc5-838e-4638-bb31-cd58a6e6a31b" providerId="ADAL" clId="{509F872B-16C7-4C83-94E2-ADE2A13100CE}" dt="2025-03-26T15:57:54.625" v="1150" actId="1076"/>
          <ac:graphicFrameMkLst>
            <pc:docMk/>
            <pc:sldMk cId="2987772497" sldId="541"/>
            <ac:graphicFrameMk id="27" creationId="{F11E70CE-0693-2358-1E01-DAB59382DDED}"/>
          </ac:graphicFrameMkLst>
        </pc:graphicFrameChg>
        <pc:graphicFrameChg chg="mod modGraphic">
          <ac:chgData name="Valeria Panina" userId="505accc5-838e-4638-bb31-cd58a6e6a31b" providerId="ADAL" clId="{509F872B-16C7-4C83-94E2-ADE2A13100CE}" dt="2025-03-26T15:59:05.860" v="1160" actId="1076"/>
          <ac:graphicFrameMkLst>
            <pc:docMk/>
            <pc:sldMk cId="2987772497" sldId="541"/>
            <ac:graphicFrameMk id="29" creationId="{D59EE14C-254B-9808-C4AC-C27830DE5E68}"/>
          </ac:graphicFrameMkLst>
        </pc:graphicFrameChg>
        <pc:graphicFrameChg chg="mod modGraphic">
          <ac:chgData name="Valeria Panina" userId="505accc5-838e-4638-bb31-cd58a6e6a31b" providerId="ADAL" clId="{509F872B-16C7-4C83-94E2-ADE2A13100CE}" dt="2025-03-26T15:58:59.804" v="1159" actId="1076"/>
          <ac:graphicFrameMkLst>
            <pc:docMk/>
            <pc:sldMk cId="2987772497" sldId="541"/>
            <ac:graphicFrameMk id="31" creationId="{E3EB632B-8ECC-BC91-283D-EC3053C2B7E0}"/>
          </ac:graphicFrameMkLst>
        </pc:graphicFrameChg>
        <pc:picChg chg="add del mod">
          <ac:chgData name="Valeria Panina" userId="505accc5-838e-4638-bb31-cd58a6e6a31b" providerId="ADAL" clId="{509F872B-16C7-4C83-94E2-ADE2A13100CE}" dt="2025-03-26T15:46:14.083" v="1137" actId="478"/>
          <ac:picMkLst>
            <pc:docMk/>
            <pc:sldMk cId="2987772497" sldId="541"/>
            <ac:picMk id="10" creationId="{A6D827F5-0810-A1B9-8CF8-A0BF1A78609C}"/>
          </ac:picMkLst>
        </pc:picChg>
        <pc:picChg chg="add mod">
          <ac:chgData name="Valeria Panina" userId="505accc5-838e-4638-bb31-cd58a6e6a31b" providerId="ADAL" clId="{509F872B-16C7-4C83-94E2-ADE2A13100CE}" dt="2025-03-26T16:01:25.320" v="1185" actId="1076"/>
          <ac:picMkLst>
            <pc:docMk/>
            <pc:sldMk cId="2987772497" sldId="541"/>
            <ac:picMk id="13" creationId="{46499A3C-403B-DC93-685A-51E8518570E6}"/>
          </ac:picMkLst>
        </pc:picChg>
      </pc:sldChg>
      <pc:sldChg chg="add">
        <pc:chgData name="Valeria Panina" userId="505accc5-838e-4638-bb31-cd58a6e6a31b" providerId="ADAL" clId="{509F872B-16C7-4C83-94E2-ADE2A13100CE}" dt="2025-03-26T15:38:14.479" v="1127"/>
        <pc:sldMkLst>
          <pc:docMk/>
          <pc:sldMk cId="1918020732" sldId="542"/>
        </pc:sldMkLst>
      </pc:sldChg>
      <pc:sldChg chg="add">
        <pc:chgData name="Valeria Panina" userId="505accc5-838e-4638-bb31-cd58a6e6a31b" providerId="ADAL" clId="{509F872B-16C7-4C83-94E2-ADE2A13100CE}" dt="2025-03-27T11:47:06.247" v="1215"/>
        <pc:sldMkLst>
          <pc:docMk/>
          <pc:sldMk cId="2564666700" sldId="547"/>
        </pc:sldMkLst>
      </pc:sldChg>
      <pc:sldChg chg="add">
        <pc:chgData name="Valeria Panina" userId="505accc5-838e-4638-bb31-cd58a6e6a31b" providerId="ADAL" clId="{509F872B-16C7-4C83-94E2-ADE2A13100CE}" dt="2025-03-27T11:47:06.247" v="1215"/>
        <pc:sldMkLst>
          <pc:docMk/>
          <pc:sldMk cId="4269471788" sldId="548"/>
        </pc:sldMkLst>
      </pc:sldChg>
      <pc:sldChg chg="add">
        <pc:chgData name="Valeria Panina" userId="505accc5-838e-4638-bb31-cd58a6e6a31b" providerId="ADAL" clId="{509F872B-16C7-4C83-94E2-ADE2A13100CE}" dt="2025-03-27T11:47:06.247" v="1215"/>
        <pc:sldMkLst>
          <pc:docMk/>
          <pc:sldMk cId="2673815635" sldId="549"/>
        </pc:sldMkLst>
      </pc:sldChg>
      <pc:sldChg chg="add">
        <pc:chgData name="Valeria Panina" userId="505accc5-838e-4638-bb31-cd58a6e6a31b" providerId="ADAL" clId="{509F872B-16C7-4C83-94E2-ADE2A13100CE}" dt="2025-03-27T11:47:06.247" v="1215"/>
        <pc:sldMkLst>
          <pc:docMk/>
          <pc:sldMk cId="3094446519" sldId="550"/>
        </pc:sldMkLst>
      </pc:sldChg>
      <pc:sldChg chg="add">
        <pc:chgData name="Valeria Panina" userId="505accc5-838e-4638-bb31-cd58a6e6a31b" providerId="ADAL" clId="{509F872B-16C7-4C83-94E2-ADE2A13100CE}" dt="2025-03-27T11:47:06.247" v="1215"/>
        <pc:sldMkLst>
          <pc:docMk/>
          <pc:sldMk cId="17992941" sldId="551"/>
        </pc:sldMkLst>
      </pc:sldChg>
    </pc:docChg>
  </pc:docChgLst>
  <pc:docChgLst>
    <pc:chgData name="Renee Wynveen" userId="aa63adf7-1bc0-42db-a45a-4059068a13f5" providerId="ADAL" clId="{E800A96E-C92D-4B17-844A-DD780E659BC1}"/>
    <pc:docChg chg="custSel addSld delSld modSld sldOrd">
      <pc:chgData name="Renee Wynveen" userId="aa63adf7-1bc0-42db-a45a-4059068a13f5" providerId="ADAL" clId="{E800A96E-C92D-4B17-844A-DD780E659BC1}" dt="2024-09-26T08:01:18.359" v="239" actId="14100"/>
      <pc:docMkLst>
        <pc:docMk/>
      </pc:docMkLst>
      <pc:sldChg chg="addSp delSp modSp new mod modClrScheme chgLayout">
        <pc:chgData name="Renee Wynveen" userId="aa63adf7-1bc0-42db-a45a-4059068a13f5" providerId="ADAL" clId="{E800A96E-C92D-4B17-844A-DD780E659BC1}" dt="2024-09-25T14:32:42.870" v="59" actId="27614"/>
        <pc:sldMkLst>
          <pc:docMk/>
          <pc:sldMk cId="3148835807" sldId="503"/>
        </pc:sldMkLst>
      </pc:sldChg>
      <pc:sldChg chg="addSp delSp modSp new mod">
        <pc:chgData name="Renee Wynveen" userId="aa63adf7-1bc0-42db-a45a-4059068a13f5" providerId="ADAL" clId="{E800A96E-C92D-4B17-844A-DD780E659BC1}" dt="2024-09-25T14:22:19.451" v="54"/>
        <pc:sldMkLst>
          <pc:docMk/>
          <pc:sldMk cId="3287687150" sldId="504"/>
        </pc:sldMkLst>
      </pc:sldChg>
      <pc:sldChg chg="addSp delSp modSp new mod">
        <pc:chgData name="Renee Wynveen" userId="aa63adf7-1bc0-42db-a45a-4059068a13f5" providerId="ADAL" clId="{E800A96E-C92D-4B17-844A-DD780E659BC1}" dt="2024-09-25T15:25:58.744" v="194" actId="27918"/>
        <pc:sldMkLst>
          <pc:docMk/>
          <pc:sldMk cId="3372691067" sldId="505"/>
        </pc:sldMkLst>
      </pc:sldChg>
      <pc:sldChg chg="addSp delSp modSp new mod">
        <pc:chgData name="Renee Wynveen" userId="aa63adf7-1bc0-42db-a45a-4059068a13f5" providerId="ADAL" clId="{E800A96E-C92D-4B17-844A-DD780E659BC1}" dt="2024-09-25T15:26:37.215" v="200" actId="1076"/>
        <pc:sldMkLst>
          <pc:docMk/>
          <pc:sldMk cId="2854962900" sldId="506"/>
        </pc:sldMkLst>
      </pc:sldChg>
      <pc:sldChg chg="addSp delSp modSp new mod ord">
        <pc:chgData name="Renee Wynveen" userId="aa63adf7-1bc0-42db-a45a-4059068a13f5" providerId="ADAL" clId="{E800A96E-C92D-4B17-844A-DD780E659BC1}" dt="2024-09-26T07:53:21.174" v="226"/>
        <pc:sldMkLst>
          <pc:docMk/>
          <pc:sldMk cId="23023993" sldId="507"/>
        </pc:sldMkLst>
      </pc:sldChg>
      <pc:sldChg chg="addSp delSp modSp new mod">
        <pc:chgData name="Renee Wynveen" userId="aa63adf7-1bc0-42db-a45a-4059068a13f5" providerId="ADAL" clId="{E800A96E-C92D-4B17-844A-DD780E659BC1}" dt="2024-09-26T08:01:18.359" v="239" actId="14100"/>
        <pc:sldMkLst>
          <pc:docMk/>
          <pc:sldMk cId="3883748804" sldId="508"/>
        </pc:sldMkLst>
      </pc:sldChg>
      <pc:sldChg chg="del">
        <pc:chgData name="Renee Wynveen" userId="aa63adf7-1bc0-42db-a45a-4059068a13f5" providerId="ADAL" clId="{E800A96E-C92D-4B17-844A-DD780E659BC1}" dt="2024-09-25T14:15:33.433" v="0" actId="47"/>
        <pc:sldMkLst>
          <pc:docMk/>
          <pc:sldMk cId="2031992708" sldId="514"/>
        </pc:sldMkLst>
      </pc:sldChg>
      <pc:sldChg chg="del">
        <pc:chgData name="Renee Wynveen" userId="aa63adf7-1bc0-42db-a45a-4059068a13f5" providerId="ADAL" clId="{E800A96E-C92D-4B17-844A-DD780E659BC1}" dt="2024-09-25T14:15:34.806" v="1" actId="47"/>
        <pc:sldMkLst>
          <pc:docMk/>
          <pc:sldMk cId="3123547566" sldId="515"/>
        </pc:sldMkLst>
      </pc:sldChg>
      <pc:sldChg chg="del">
        <pc:chgData name="Renee Wynveen" userId="aa63adf7-1bc0-42db-a45a-4059068a13f5" providerId="ADAL" clId="{E800A96E-C92D-4B17-844A-DD780E659BC1}" dt="2024-09-25T14:15:35.975" v="3" actId="47"/>
        <pc:sldMkLst>
          <pc:docMk/>
          <pc:sldMk cId="3232798681" sldId="516"/>
        </pc:sldMkLst>
      </pc:sldChg>
      <pc:sldChg chg="del">
        <pc:chgData name="Renee Wynveen" userId="aa63adf7-1bc0-42db-a45a-4059068a13f5" providerId="ADAL" clId="{E800A96E-C92D-4B17-844A-DD780E659BC1}" dt="2024-09-25T14:15:35.483" v="2" actId="47"/>
        <pc:sldMkLst>
          <pc:docMk/>
          <pc:sldMk cId="4177532498" sldId="517"/>
        </pc:sldMkLst>
      </pc:sldChg>
      <pc:sldChg chg="del">
        <pc:chgData name="Renee Wynveen" userId="aa63adf7-1bc0-42db-a45a-4059068a13f5" providerId="ADAL" clId="{E800A96E-C92D-4B17-844A-DD780E659BC1}" dt="2024-09-25T14:15:38.067" v="4" actId="47"/>
        <pc:sldMkLst>
          <pc:docMk/>
          <pc:sldMk cId="3650676506" sldId="518"/>
        </pc:sldMkLst>
      </pc:sldChg>
      <pc:sldChg chg="del">
        <pc:chgData name="Renee Wynveen" userId="aa63adf7-1bc0-42db-a45a-4059068a13f5" providerId="ADAL" clId="{E800A96E-C92D-4B17-844A-DD780E659BC1}" dt="2024-09-25T14:15:39.437" v="5" actId="47"/>
        <pc:sldMkLst>
          <pc:docMk/>
          <pc:sldMk cId="3744542497" sldId="519"/>
        </pc:sldMkLst>
      </pc:sldChg>
    </pc:docChg>
  </pc:docChgLst>
  <pc:docChgLst>
    <pc:chgData name="Valeria Panina" userId="505accc5-838e-4638-bb31-cd58a6e6a31b" providerId="ADAL" clId="{7BC73CFD-51E8-4DF8-B31D-5380C8C2971B}"/>
    <pc:docChg chg="modSld">
      <pc:chgData name="Valeria Panina" userId="505accc5-838e-4638-bb31-cd58a6e6a31b" providerId="ADAL" clId="{7BC73CFD-51E8-4DF8-B31D-5380C8C2971B}" dt="2024-10-21T14:07:35.086" v="0" actId="1076"/>
      <pc:docMkLst>
        <pc:docMk/>
      </pc:docMkLst>
      <pc:sldChg chg="modSp mod">
        <pc:chgData name="Valeria Panina" userId="505accc5-838e-4638-bb31-cd58a6e6a31b" providerId="ADAL" clId="{7BC73CFD-51E8-4DF8-B31D-5380C8C2971B}" dt="2024-10-21T14:07:35.086" v="0" actId="1076"/>
        <pc:sldMkLst>
          <pc:docMk/>
          <pc:sldMk cId="23023993" sldId="507"/>
        </pc:sldMkLst>
      </pc:sldChg>
    </pc:docChg>
  </pc:docChgLst>
  <pc:docChgLst>
    <pc:chgData name="Oleksandr Kalinchuk" userId="309fbead-dac9-45e0-a2a9-74753b286aec" providerId="ADAL" clId="{534EED54-93FC-4BD3-AE12-88CD0F9342CD}"/>
    <pc:docChg chg="undo custSel addSld delSld modSld sldOrd">
      <pc:chgData name="Oleksandr Kalinchuk" userId="309fbead-dac9-45e0-a2a9-74753b286aec" providerId="ADAL" clId="{534EED54-93FC-4BD3-AE12-88CD0F9342CD}" dt="2025-03-27T10:23:23.039" v="554"/>
      <pc:docMkLst>
        <pc:docMk/>
      </pc:docMkLst>
      <pc:sldChg chg="add">
        <pc:chgData name="Oleksandr Kalinchuk" userId="309fbead-dac9-45e0-a2a9-74753b286aec" providerId="ADAL" clId="{534EED54-93FC-4BD3-AE12-88CD0F9342CD}" dt="2025-03-27T10:23:23.039" v="554"/>
        <pc:sldMkLst>
          <pc:docMk/>
          <pc:sldMk cId="3451064563" sldId="294"/>
        </pc:sldMkLst>
      </pc:sldChg>
      <pc:sldChg chg="add">
        <pc:chgData name="Oleksandr Kalinchuk" userId="309fbead-dac9-45e0-a2a9-74753b286aec" providerId="ADAL" clId="{534EED54-93FC-4BD3-AE12-88CD0F9342CD}" dt="2025-03-27T10:23:23.039" v="554"/>
        <pc:sldMkLst>
          <pc:docMk/>
          <pc:sldMk cId="3245326562" sldId="296"/>
        </pc:sldMkLst>
      </pc:sldChg>
      <pc:sldChg chg="add">
        <pc:chgData name="Oleksandr Kalinchuk" userId="309fbead-dac9-45e0-a2a9-74753b286aec" providerId="ADAL" clId="{534EED54-93FC-4BD3-AE12-88CD0F9342CD}" dt="2025-03-27T10:23:23.039" v="554"/>
        <pc:sldMkLst>
          <pc:docMk/>
          <pc:sldMk cId="1942141425" sldId="298"/>
        </pc:sldMkLst>
      </pc:sldChg>
      <pc:sldChg chg="add">
        <pc:chgData name="Oleksandr Kalinchuk" userId="309fbead-dac9-45e0-a2a9-74753b286aec" providerId="ADAL" clId="{534EED54-93FC-4BD3-AE12-88CD0F9342CD}" dt="2025-03-27T10:23:23.039" v="554"/>
        <pc:sldMkLst>
          <pc:docMk/>
          <pc:sldMk cId="1318003309" sldId="301"/>
        </pc:sldMkLst>
      </pc:sldChg>
      <pc:sldChg chg="add">
        <pc:chgData name="Oleksandr Kalinchuk" userId="309fbead-dac9-45e0-a2a9-74753b286aec" providerId="ADAL" clId="{534EED54-93FC-4BD3-AE12-88CD0F9342CD}" dt="2025-03-27T10:23:23.039" v="554"/>
        <pc:sldMkLst>
          <pc:docMk/>
          <pc:sldMk cId="2627681820" sldId="303"/>
        </pc:sldMkLst>
      </pc:sldChg>
      <pc:sldChg chg="addSp delSp modSp mod">
        <pc:chgData name="Oleksandr Kalinchuk" userId="309fbead-dac9-45e0-a2a9-74753b286aec" providerId="ADAL" clId="{534EED54-93FC-4BD3-AE12-88CD0F9342CD}" dt="2025-03-25T15:59:01.696" v="553" actId="1035"/>
        <pc:sldMkLst>
          <pc:docMk/>
          <pc:sldMk cId="196588846" sldId="493"/>
        </pc:sldMkLst>
        <pc:picChg chg="add del mod modCrop">
          <ac:chgData name="Oleksandr Kalinchuk" userId="309fbead-dac9-45e0-a2a9-74753b286aec" providerId="ADAL" clId="{534EED54-93FC-4BD3-AE12-88CD0F9342CD}" dt="2025-03-25T15:58:28.450" v="501" actId="21"/>
          <ac:picMkLst>
            <pc:docMk/>
            <pc:sldMk cId="196588846" sldId="493"/>
            <ac:picMk id="5" creationId="{72BD13D8-07FE-D81A-FA1E-ACF1FB7C2217}"/>
          </ac:picMkLst>
        </pc:picChg>
        <pc:picChg chg="add mod modCrop">
          <ac:chgData name="Oleksandr Kalinchuk" userId="309fbead-dac9-45e0-a2a9-74753b286aec" providerId="ADAL" clId="{534EED54-93FC-4BD3-AE12-88CD0F9342CD}" dt="2025-03-25T15:59:01.696" v="553" actId="1035"/>
          <ac:picMkLst>
            <pc:docMk/>
            <pc:sldMk cId="196588846" sldId="493"/>
            <ac:picMk id="6" creationId="{72BD13D8-07FE-D81A-FA1E-ACF1FB7C2217}"/>
          </ac:picMkLst>
        </pc:picChg>
      </pc:sldChg>
      <pc:sldChg chg="delSp modSp mod">
        <pc:chgData name="Oleksandr Kalinchuk" userId="309fbead-dac9-45e0-a2a9-74753b286aec" providerId="ADAL" clId="{534EED54-93FC-4BD3-AE12-88CD0F9342CD}" dt="2025-03-11T12:52:53.220" v="8"/>
        <pc:sldMkLst>
          <pc:docMk/>
          <pc:sldMk cId="4195727865" sldId="533"/>
        </pc:sldMkLst>
        <pc:spChg chg="mod">
          <ac:chgData name="Oleksandr Kalinchuk" userId="309fbead-dac9-45e0-a2a9-74753b286aec" providerId="ADAL" clId="{534EED54-93FC-4BD3-AE12-88CD0F9342CD}" dt="2025-03-11T12:52:53.220" v="8"/>
          <ac:spMkLst>
            <pc:docMk/>
            <pc:sldMk cId="4195727865" sldId="533"/>
            <ac:spMk id="2" creationId="{5D2D7BD2-8124-DAEA-7D7F-F7EB9653EBB4}"/>
          </ac:spMkLst>
        </pc:spChg>
        <pc:picChg chg="del">
          <ac:chgData name="Oleksandr Kalinchuk" userId="309fbead-dac9-45e0-a2a9-74753b286aec" providerId="ADAL" clId="{534EED54-93FC-4BD3-AE12-88CD0F9342CD}" dt="2025-03-11T12:52:23.915" v="1" actId="478"/>
          <ac:picMkLst>
            <pc:docMk/>
            <pc:sldMk cId="4195727865" sldId="533"/>
            <ac:picMk id="4" creationId="{67F0EAB7-EC49-07AC-3F99-DABA1762D23E}"/>
          </ac:picMkLst>
        </pc:picChg>
        <pc:picChg chg="del">
          <ac:chgData name="Oleksandr Kalinchuk" userId="309fbead-dac9-45e0-a2a9-74753b286aec" providerId="ADAL" clId="{534EED54-93FC-4BD3-AE12-88CD0F9342CD}" dt="2025-03-11T12:52:24.774" v="2" actId="478"/>
          <ac:picMkLst>
            <pc:docMk/>
            <pc:sldMk cId="4195727865" sldId="533"/>
            <ac:picMk id="10" creationId="{A4CA20ED-A483-BD54-674C-6F95F2926648}"/>
          </ac:picMkLst>
        </pc:picChg>
      </pc:sldChg>
      <pc:sldChg chg="addSp delSp modSp add del mod">
        <pc:chgData name="Oleksandr Kalinchuk" userId="309fbead-dac9-45e0-a2a9-74753b286aec" providerId="ADAL" clId="{534EED54-93FC-4BD3-AE12-88CD0F9342CD}" dt="2025-03-11T14:07:02.480" v="487" actId="2696"/>
        <pc:sldMkLst>
          <pc:docMk/>
          <pc:sldMk cId="1956911830" sldId="535"/>
        </pc:sldMkLst>
        <pc:spChg chg="mod">
          <ac:chgData name="Oleksandr Kalinchuk" userId="309fbead-dac9-45e0-a2a9-74753b286aec" providerId="ADAL" clId="{534EED54-93FC-4BD3-AE12-88CD0F9342CD}" dt="2025-03-11T12:53:05.185" v="10" actId="14100"/>
          <ac:spMkLst>
            <pc:docMk/>
            <pc:sldMk cId="1956911830" sldId="535"/>
            <ac:spMk id="2" creationId="{5D2D7BD2-8124-DAEA-7D7F-F7EB9653EBB4}"/>
          </ac:spMkLst>
        </pc:spChg>
        <pc:spChg chg="add mod">
          <ac:chgData name="Oleksandr Kalinchuk" userId="309fbead-dac9-45e0-a2a9-74753b286aec" providerId="ADAL" clId="{534EED54-93FC-4BD3-AE12-88CD0F9342CD}" dt="2025-03-11T13:19:56.448" v="324" actId="14100"/>
          <ac:spMkLst>
            <pc:docMk/>
            <pc:sldMk cId="1956911830" sldId="535"/>
            <ac:spMk id="3" creationId="{E22DA677-7C84-2518-0667-AB40332069FC}"/>
          </ac:spMkLst>
        </pc:spChg>
        <pc:spChg chg="mod">
          <ac:chgData name="Oleksandr Kalinchuk" userId="309fbead-dac9-45e0-a2a9-74753b286aec" providerId="ADAL" clId="{534EED54-93FC-4BD3-AE12-88CD0F9342CD}" dt="2025-03-11T13:19:53.749" v="323" actId="27636"/>
          <ac:spMkLst>
            <pc:docMk/>
            <pc:sldMk cId="1956911830" sldId="535"/>
            <ac:spMk id="5" creationId="{E2774D53-FA5F-ED12-4733-41638FF9392E}"/>
          </ac:spMkLst>
        </pc:spChg>
        <pc:spChg chg="add">
          <ac:chgData name="Oleksandr Kalinchuk" userId="309fbead-dac9-45e0-a2a9-74753b286aec" providerId="ADAL" clId="{534EED54-93FC-4BD3-AE12-88CD0F9342CD}" dt="2025-03-11T13:04:32.609" v="146"/>
          <ac:spMkLst>
            <pc:docMk/>
            <pc:sldMk cId="1956911830" sldId="535"/>
            <ac:spMk id="6" creationId="{68F172AA-16C8-3B07-B51B-063B95561BCE}"/>
          </ac:spMkLst>
        </pc:spChg>
        <pc:spChg chg="del">
          <ac:chgData name="Oleksandr Kalinchuk" userId="309fbead-dac9-45e0-a2a9-74753b286aec" providerId="ADAL" clId="{534EED54-93FC-4BD3-AE12-88CD0F9342CD}" dt="2025-03-11T12:53:41.688" v="15" actId="478"/>
          <ac:spMkLst>
            <pc:docMk/>
            <pc:sldMk cId="1956911830" sldId="535"/>
            <ac:spMk id="7" creationId="{D5C38BCB-1F12-97C0-64F3-F1D5523A80E7}"/>
          </ac:spMkLst>
        </pc:spChg>
        <pc:spChg chg="del">
          <ac:chgData name="Oleksandr Kalinchuk" userId="309fbead-dac9-45e0-a2a9-74753b286aec" providerId="ADAL" clId="{534EED54-93FC-4BD3-AE12-88CD0F9342CD}" dt="2025-03-11T12:56:02.818" v="85" actId="478"/>
          <ac:spMkLst>
            <pc:docMk/>
            <pc:sldMk cId="1956911830" sldId="535"/>
            <ac:spMk id="8" creationId="{F0523153-1998-D493-F5CC-A719B18834A8}"/>
          </ac:spMkLst>
        </pc:spChg>
        <pc:spChg chg="add mod">
          <ac:chgData name="Oleksandr Kalinchuk" userId="309fbead-dac9-45e0-a2a9-74753b286aec" providerId="ADAL" clId="{534EED54-93FC-4BD3-AE12-88CD0F9342CD}" dt="2025-03-11T13:05:12.753" v="150"/>
          <ac:spMkLst>
            <pc:docMk/>
            <pc:sldMk cId="1956911830" sldId="535"/>
            <ac:spMk id="9" creationId="{2CE27732-6092-399D-B18A-564A664893F0}"/>
          </ac:spMkLst>
        </pc:spChg>
        <pc:spChg chg="add mod">
          <ac:chgData name="Oleksandr Kalinchuk" userId="309fbead-dac9-45e0-a2a9-74753b286aec" providerId="ADAL" clId="{534EED54-93FC-4BD3-AE12-88CD0F9342CD}" dt="2025-03-11T13:05:12.269" v="149"/>
          <ac:spMkLst>
            <pc:docMk/>
            <pc:sldMk cId="1956911830" sldId="535"/>
            <ac:spMk id="11" creationId="{7AA3CC8F-CC65-97CD-99E3-B0B873C234FE}"/>
          </ac:spMkLst>
        </pc:spChg>
        <pc:spChg chg="add">
          <ac:chgData name="Oleksandr Kalinchuk" userId="309fbead-dac9-45e0-a2a9-74753b286aec" providerId="ADAL" clId="{534EED54-93FC-4BD3-AE12-88CD0F9342CD}" dt="2025-03-11T13:05:16.944" v="151"/>
          <ac:spMkLst>
            <pc:docMk/>
            <pc:sldMk cId="1956911830" sldId="535"/>
            <ac:spMk id="12" creationId="{6ACFA8BA-E48F-3BF2-A37F-B0348FD6B6F8}"/>
          </ac:spMkLst>
        </pc:spChg>
        <pc:spChg chg="del">
          <ac:chgData name="Oleksandr Kalinchuk" userId="309fbead-dac9-45e0-a2a9-74753b286aec" providerId="ADAL" clId="{534EED54-93FC-4BD3-AE12-88CD0F9342CD}" dt="2025-03-11T12:56:05.530" v="86" actId="478"/>
          <ac:spMkLst>
            <pc:docMk/>
            <pc:sldMk cId="1956911830" sldId="535"/>
            <ac:spMk id="13" creationId="{53053202-43E2-E43D-F519-C505C4953833}"/>
          </ac:spMkLst>
        </pc:spChg>
        <pc:picChg chg="del mod">
          <ac:chgData name="Oleksandr Kalinchuk" userId="309fbead-dac9-45e0-a2a9-74753b286aec" providerId="ADAL" clId="{534EED54-93FC-4BD3-AE12-88CD0F9342CD}" dt="2025-03-11T12:52:27.711" v="4" actId="478"/>
          <ac:picMkLst>
            <pc:docMk/>
            <pc:sldMk cId="1956911830" sldId="535"/>
            <ac:picMk id="4" creationId="{67F0EAB7-EC49-07AC-3F99-DABA1762D23E}"/>
          </ac:picMkLst>
        </pc:picChg>
        <pc:picChg chg="del">
          <ac:chgData name="Oleksandr Kalinchuk" userId="309fbead-dac9-45e0-a2a9-74753b286aec" providerId="ADAL" clId="{534EED54-93FC-4BD3-AE12-88CD0F9342CD}" dt="2025-03-11T12:52:28.815" v="5" actId="478"/>
          <ac:picMkLst>
            <pc:docMk/>
            <pc:sldMk cId="1956911830" sldId="535"/>
            <ac:picMk id="10" creationId="{A4CA20ED-A483-BD54-674C-6F95F2926648}"/>
          </ac:picMkLst>
        </pc:picChg>
      </pc:sldChg>
      <pc:sldChg chg="addSp modSp add mod ord">
        <pc:chgData name="Oleksandr Kalinchuk" userId="309fbead-dac9-45e0-a2a9-74753b286aec" providerId="ADAL" clId="{534EED54-93FC-4BD3-AE12-88CD0F9342CD}" dt="2025-03-11T13:23:20.438" v="371" actId="255"/>
        <pc:sldMkLst>
          <pc:docMk/>
          <pc:sldMk cId="4085875163" sldId="536"/>
        </pc:sldMkLst>
        <pc:spChg chg="mod">
          <ac:chgData name="Oleksandr Kalinchuk" userId="309fbead-dac9-45e0-a2a9-74753b286aec" providerId="ADAL" clId="{534EED54-93FC-4BD3-AE12-88CD0F9342CD}" dt="2025-03-11T13:23:20.438" v="371" actId="255"/>
          <ac:spMkLst>
            <pc:docMk/>
            <pc:sldMk cId="4085875163" sldId="536"/>
            <ac:spMk id="3" creationId="{E22DA677-7C84-2518-0667-AB40332069FC}"/>
          </ac:spMkLst>
        </pc:spChg>
        <pc:spChg chg="mod">
          <ac:chgData name="Oleksandr Kalinchuk" userId="309fbead-dac9-45e0-a2a9-74753b286aec" providerId="ADAL" clId="{534EED54-93FC-4BD3-AE12-88CD0F9342CD}" dt="2025-03-11T13:22:55.801" v="369" actId="255"/>
          <ac:spMkLst>
            <pc:docMk/>
            <pc:sldMk cId="4085875163" sldId="536"/>
            <ac:spMk id="5" creationId="{E2774D53-FA5F-ED12-4733-41638FF9392E}"/>
          </ac:spMkLst>
        </pc:spChg>
        <pc:picChg chg="add mod">
          <ac:chgData name="Oleksandr Kalinchuk" userId="309fbead-dac9-45e0-a2a9-74753b286aec" providerId="ADAL" clId="{534EED54-93FC-4BD3-AE12-88CD0F9342CD}" dt="2025-03-11T13:22:13.299" v="362" actId="1036"/>
          <ac:picMkLst>
            <pc:docMk/>
            <pc:sldMk cId="4085875163" sldId="536"/>
            <ac:picMk id="6" creationId="{DC38E54A-25F6-CBAA-8650-44BFBD2E5350}"/>
          </ac:picMkLst>
        </pc:picChg>
        <pc:picChg chg="add mod modCrop">
          <ac:chgData name="Oleksandr Kalinchuk" userId="309fbead-dac9-45e0-a2a9-74753b286aec" providerId="ADAL" clId="{534EED54-93FC-4BD3-AE12-88CD0F9342CD}" dt="2025-03-11T13:23:11.768" v="370" actId="732"/>
          <ac:picMkLst>
            <pc:docMk/>
            <pc:sldMk cId="4085875163" sldId="536"/>
            <ac:picMk id="8" creationId="{4854E49D-7A5F-E6AE-9531-262BBE4FA1E7}"/>
          </ac:picMkLst>
        </pc:picChg>
      </pc:sldChg>
      <pc:sldChg chg="addSp delSp modSp add mod">
        <pc:chgData name="Oleksandr Kalinchuk" userId="309fbead-dac9-45e0-a2a9-74753b286aec" providerId="ADAL" clId="{534EED54-93FC-4BD3-AE12-88CD0F9342CD}" dt="2025-03-11T14:07:43.736" v="493" actId="255"/>
        <pc:sldMkLst>
          <pc:docMk/>
          <pc:sldMk cId="2696365159" sldId="537"/>
        </pc:sldMkLst>
        <pc:spChg chg="del">
          <ac:chgData name="Oleksandr Kalinchuk" userId="309fbead-dac9-45e0-a2a9-74753b286aec" providerId="ADAL" clId="{534EED54-93FC-4BD3-AE12-88CD0F9342CD}" dt="2025-03-11T14:07:11.441" v="488" actId="478"/>
          <ac:spMkLst>
            <pc:docMk/>
            <pc:sldMk cId="2696365159" sldId="537"/>
            <ac:spMk id="2" creationId="{5D2D7BD2-8124-DAEA-7D7F-F7EB9653EBB4}"/>
          </ac:spMkLst>
        </pc:spChg>
        <pc:spChg chg="mod">
          <ac:chgData name="Oleksandr Kalinchuk" userId="309fbead-dac9-45e0-a2a9-74753b286aec" providerId="ADAL" clId="{534EED54-93FC-4BD3-AE12-88CD0F9342CD}" dt="2025-03-11T14:07:43.736" v="493" actId="255"/>
          <ac:spMkLst>
            <pc:docMk/>
            <pc:sldMk cId="2696365159" sldId="537"/>
            <ac:spMk id="3" creationId="{E22DA677-7C84-2518-0667-AB40332069FC}"/>
          </ac:spMkLst>
        </pc:spChg>
        <pc:spChg chg="mod">
          <ac:chgData name="Oleksandr Kalinchuk" userId="309fbead-dac9-45e0-a2a9-74753b286aec" providerId="ADAL" clId="{534EED54-93FC-4BD3-AE12-88CD0F9342CD}" dt="2025-03-11T14:07:37.885" v="492" actId="255"/>
          <ac:spMkLst>
            <pc:docMk/>
            <pc:sldMk cId="2696365159" sldId="537"/>
            <ac:spMk id="5" creationId="{E2774D53-FA5F-ED12-4733-41638FF9392E}"/>
          </ac:spMkLst>
        </pc:spChg>
        <pc:spChg chg="add del mod">
          <ac:chgData name="Oleksandr Kalinchuk" userId="309fbead-dac9-45e0-a2a9-74753b286aec" providerId="ADAL" clId="{534EED54-93FC-4BD3-AE12-88CD0F9342CD}" dt="2025-03-11T14:07:15.535" v="489" actId="478"/>
          <ac:spMkLst>
            <pc:docMk/>
            <pc:sldMk cId="2696365159" sldId="537"/>
            <ac:spMk id="7" creationId="{1A301840-29E3-3FAE-3895-EB92EC6740E5}"/>
          </ac:spMkLst>
        </pc:spChg>
        <pc:picChg chg="add mod">
          <ac:chgData name="Oleksandr Kalinchuk" userId="309fbead-dac9-45e0-a2a9-74753b286aec" providerId="ADAL" clId="{534EED54-93FC-4BD3-AE12-88CD0F9342CD}" dt="2025-03-11T14:06:57.479" v="486" actId="1076"/>
          <ac:picMkLst>
            <pc:docMk/>
            <pc:sldMk cId="2696365159" sldId="537"/>
            <ac:picMk id="6" creationId="{C02536E4-31B9-D40A-3710-C35AD5956624}"/>
          </ac:picMkLst>
        </pc:picChg>
      </pc:sldChg>
    </pc:docChg>
  </pc:docChgLst>
  <pc:docChgLst>
    <pc:chgData name="Oleksandr Kalinchuk" userId="S::kalincho@unhcr.org::309fbead-dac9-45e0-a2a9-74753b286aec" providerId="AD" clId="Web-{F6C3ADC2-745A-D522-33BD-B1FE80E96B2B}"/>
    <pc:docChg chg="addSld delSld modSld sldOrd">
      <pc:chgData name="Oleksandr Kalinchuk" userId="S::kalincho@unhcr.org::309fbead-dac9-45e0-a2a9-74753b286aec" providerId="AD" clId="Web-{F6C3ADC2-745A-D522-33BD-B1FE80E96B2B}" dt="2024-11-28T08:07:50.598" v="202" actId="20577"/>
      <pc:docMkLst>
        <pc:docMk/>
      </pc:docMkLst>
      <pc:sldChg chg="delSp modSp del ord">
        <pc:chgData name="Oleksandr Kalinchuk" userId="S::kalincho@unhcr.org::309fbead-dac9-45e0-a2a9-74753b286aec" providerId="AD" clId="Web-{F6C3ADC2-745A-D522-33BD-B1FE80E96B2B}" dt="2024-11-28T07:58:57.415" v="109"/>
        <pc:sldMkLst>
          <pc:docMk/>
          <pc:sldMk cId="2075671463" sldId="510"/>
        </pc:sldMkLst>
      </pc:sldChg>
      <pc:sldChg chg="ord">
        <pc:chgData name="Oleksandr Kalinchuk" userId="S::kalincho@unhcr.org::309fbead-dac9-45e0-a2a9-74753b286aec" providerId="AD" clId="Web-{F6C3ADC2-745A-D522-33BD-B1FE80E96B2B}" dt="2024-11-28T07:29:57.322" v="46"/>
        <pc:sldMkLst>
          <pc:docMk/>
          <pc:sldMk cId="1047581140" sldId="518"/>
        </pc:sldMkLst>
      </pc:sldChg>
      <pc:sldChg chg="addSp delSp modSp add replId">
        <pc:chgData name="Oleksandr Kalinchuk" userId="S::kalincho@unhcr.org::309fbead-dac9-45e0-a2a9-74753b286aec" providerId="AD" clId="Web-{F6C3ADC2-745A-D522-33BD-B1FE80E96B2B}" dt="2024-11-28T07:29:39.853" v="44" actId="14100"/>
        <pc:sldMkLst>
          <pc:docMk/>
          <pc:sldMk cId="350519863" sldId="519"/>
        </pc:sldMkLst>
      </pc:sldChg>
      <pc:sldChg chg="addSp delSp modSp add replId">
        <pc:chgData name="Oleksandr Kalinchuk" userId="S::kalincho@unhcr.org::309fbead-dac9-45e0-a2a9-74753b286aec" providerId="AD" clId="Web-{F6C3ADC2-745A-D522-33BD-B1FE80E96B2B}" dt="2024-11-28T07:58:07.086" v="99" actId="14100"/>
        <pc:sldMkLst>
          <pc:docMk/>
          <pc:sldMk cId="1546666337" sldId="520"/>
        </pc:sldMkLst>
      </pc:sldChg>
      <pc:sldChg chg="addSp delSp modSp add ord replId">
        <pc:chgData name="Oleksandr Kalinchuk" userId="S::kalincho@unhcr.org::309fbead-dac9-45e0-a2a9-74753b286aec" providerId="AD" clId="Web-{F6C3ADC2-745A-D522-33BD-B1FE80E96B2B}" dt="2024-11-28T08:01:15.496" v="143" actId="1076"/>
        <pc:sldMkLst>
          <pc:docMk/>
          <pc:sldMk cId="3048096885" sldId="521"/>
        </pc:sldMkLst>
      </pc:sldChg>
      <pc:sldChg chg="addSp delSp modSp add replId">
        <pc:chgData name="Oleksandr Kalinchuk" userId="S::kalincho@unhcr.org::309fbead-dac9-45e0-a2a9-74753b286aec" providerId="AD" clId="Web-{F6C3ADC2-745A-D522-33BD-B1FE80E96B2B}" dt="2024-11-28T08:05:03.251" v="177" actId="1076"/>
        <pc:sldMkLst>
          <pc:docMk/>
          <pc:sldMk cId="580334137" sldId="522"/>
        </pc:sldMkLst>
      </pc:sldChg>
      <pc:sldChg chg="addSp delSp modSp add ord replId">
        <pc:chgData name="Oleksandr Kalinchuk" userId="S::kalincho@unhcr.org::309fbead-dac9-45e0-a2a9-74753b286aec" providerId="AD" clId="Web-{F6C3ADC2-745A-D522-33BD-B1FE80E96B2B}" dt="2024-11-28T08:07:50.598" v="202" actId="20577"/>
        <pc:sldMkLst>
          <pc:docMk/>
          <pc:sldMk cId="3421494705" sldId="523"/>
        </pc:sldMkLst>
      </pc:sldChg>
    </pc:docChg>
  </pc:docChgLst>
  <pc:docChgLst>
    <pc:chgData name="Valeria Panina" userId="S::panina@unhcr.org::505accc5-838e-4638-bb31-cd58a6e6a31b" providerId="AD" clId="Web-{13962377-93F1-7072-0651-A267815B80D5}"/>
    <pc:docChg chg="addSld modSld">
      <pc:chgData name="Valeria Panina" userId="S::panina@unhcr.org::505accc5-838e-4638-bb31-cd58a6e6a31b" providerId="AD" clId="Web-{13962377-93F1-7072-0651-A267815B80D5}" dt="2025-01-27T18:53:29.476" v="225"/>
      <pc:docMkLst>
        <pc:docMk/>
      </pc:docMkLst>
      <pc:sldChg chg="modSp">
        <pc:chgData name="Valeria Panina" userId="S::panina@unhcr.org::505accc5-838e-4638-bb31-cd58a6e6a31b" providerId="AD" clId="Web-{13962377-93F1-7072-0651-A267815B80D5}" dt="2025-01-27T18:17:40.299" v="110" actId="14100"/>
        <pc:sldMkLst>
          <pc:docMk/>
          <pc:sldMk cId="2518240428" sldId="257"/>
        </pc:sldMkLst>
        <pc:spChg chg="mod">
          <ac:chgData name="Valeria Panina" userId="S::panina@unhcr.org::505accc5-838e-4638-bb31-cd58a6e6a31b" providerId="AD" clId="Web-{13962377-93F1-7072-0651-A267815B80D5}" dt="2025-01-27T18:17:40.299" v="110" actId="14100"/>
          <ac:spMkLst>
            <pc:docMk/>
            <pc:sldMk cId="2518240428" sldId="257"/>
            <ac:spMk id="2" creationId="{7DAAED90-F3B1-B4E4-C40E-8FAF1EDB5AF3}"/>
          </ac:spMkLst>
        </pc:spChg>
        <pc:spChg chg="mod">
          <ac:chgData name="Valeria Panina" userId="S::panina@unhcr.org::505accc5-838e-4638-bb31-cd58a6e6a31b" providerId="AD" clId="Web-{13962377-93F1-7072-0651-A267815B80D5}" dt="2025-01-27T18:17:33.705" v="109" actId="1076"/>
          <ac:spMkLst>
            <pc:docMk/>
            <pc:sldMk cId="2518240428" sldId="257"/>
            <ac:spMk id="11" creationId="{D133AF5A-681C-FAA1-97C5-B66E8DF09BBB}"/>
          </ac:spMkLst>
        </pc:spChg>
      </pc:sldChg>
      <pc:sldChg chg="modSp">
        <pc:chgData name="Valeria Panina" userId="S::panina@unhcr.org::505accc5-838e-4638-bb31-cd58a6e6a31b" providerId="AD" clId="Web-{13962377-93F1-7072-0651-A267815B80D5}" dt="2025-01-27T18:19:31.272" v="111" actId="14100"/>
        <pc:sldMkLst>
          <pc:docMk/>
          <pc:sldMk cId="3278987057" sldId="260"/>
        </pc:sldMkLst>
        <pc:spChg chg="mod">
          <ac:chgData name="Valeria Panina" userId="S::panina@unhcr.org::505accc5-838e-4638-bb31-cd58a6e6a31b" providerId="AD" clId="Web-{13962377-93F1-7072-0651-A267815B80D5}" dt="2025-01-27T18:19:31.272" v="111" actId="14100"/>
          <ac:spMkLst>
            <pc:docMk/>
            <pc:sldMk cId="3278987057" sldId="260"/>
            <ac:spMk id="4" creationId="{35E4F21D-26B7-FC67-B201-47DE6E83DEB4}"/>
          </ac:spMkLst>
        </pc:spChg>
      </pc:sldChg>
      <pc:sldChg chg="addSp delSp modSp">
        <pc:chgData name="Valeria Panina" userId="S::panina@unhcr.org::505accc5-838e-4638-bb31-cd58a6e6a31b" providerId="AD" clId="Web-{13962377-93F1-7072-0651-A267815B80D5}" dt="2025-01-27T18:49:08.951" v="224"/>
        <pc:sldMkLst>
          <pc:docMk/>
          <pc:sldMk cId="83853818" sldId="503"/>
        </pc:sldMkLst>
        <pc:picChg chg="add del mod">
          <ac:chgData name="Valeria Panina" userId="S::panina@unhcr.org::505accc5-838e-4638-bb31-cd58a6e6a31b" providerId="AD" clId="Web-{13962377-93F1-7072-0651-A267815B80D5}" dt="2025-01-27T18:48:17.246" v="216"/>
          <ac:picMkLst>
            <pc:docMk/>
            <pc:sldMk cId="83853818" sldId="503"/>
            <ac:picMk id="2" creationId="{B1D427DD-0005-44D0-5728-4306EF063E15}"/>
          </ac:picMkLst>
        </pc:picChg>
        <pc:picChg chg="add del mod">
          <ac:chgData name="Valeria Panina" userId="S::panina@unhcr.org::505accc5-838e-4638-bb31-cd58a6e6a31b" providerId="AD" clId="Web-{13962377-93F1-7072-0651-A267815B80D5}" dt="2025-01-27T18:49:08.951" v="224"/>
          <ac:picMkLst>
            <pc:docMk/>
            <pc:sldMk cId="83853818" sldId="503"/>
            <ac:picMk id="3" creationId="{F376C755-5532-A703-79B1-9734EC0BE39D}"/>
          </ac:picMkLst>
        </pc:picChg>
      </pc:sldChg>
      <pc:sldChg chg="add">
        <pc:chgData name="Valeria Panina" userId="S::panina@unhcr.org::505accc5-838e-4638-bb31-cd58a6e6a31b" providerId="AD" clId="Web-{13962377-93F1-7072-0651-A267815B80D5}" dt="2025-01-27T18:05:11.677" v="0"/>
        <pc:sldMkLst>
          <pc:docMk/>
          <pc:sldMk cId="1075770118" sldId="523"/>
        </pc:sldMkLst>
      </pc:sldChg>
      <pc:sldChg chg="addSp modSp add">
        <pc:chgData name="Valeria Panina" userId="S::panina@unhcr.org::505accc5-838e-4638-bb31-cd58a6e6a31b" providerId="AD" clId="Web-{13962377-93F1-7072-0651-A267815B80D5}" dt="2025-01-27T18:10:45.049" v="89" actId="14100"/>
        <pc:sldMkLst>
          <pc:docMk/>
          <pc:sldMk cId="2730591871" sldId="524"/>
        </pc:sldMkLst>
        <pc:picChg chg="add mod">
          <ac:chgData name="Valeria Panina" userId="S::panina@unhcr.org::505accc5-838e-4638-bb31-cd58a6e6a31b" providerId="AD" clId="Web-{13962377-93F1-7072-0651-A267815B80D5}" dt="2025-01-27T18:10:45.049" v="89" actId="14100"/>
          <ac:picMkLst>
            <pc:docMk/>
            <pc:sldMk cId="2730591871" sldId="524"/>
            <ac:picMk id="3" creationId="{31137A0E-BE6F-7B95-649A-7BF9CADE8D52}"/>
          </ac:picMkLst>
        </pc:picChg>
        <pc:picChg chg="mod">
          <ac:chgData name="Valeria Panina" userId="S::panina@unhcr.org::505accc5-838e-4638-bb31-cd58a6e6a31b" providerId="AD" clId="Web-{13962377-93F1-7072-0651-A267815B80D5}" dt="2025-01-27T18:10:14.548" v="85" actId="1076"/>
          <ac:picMkLst>
            <pc:docMk/>
            <pc:sldMk cId="2730591871" sldId="524"/>
            <ac:picMk id="1030" creationId="{A7473999-374B-157C-7F0A-704392CFC2F4}"/>
          </ac:picMkLst>
        </pc:picChg>
        <pc:picChg chg="mod">
          <ac:chgData name="Valeria Panina" userId="S::panina@unhcr.org::505accc5-838e-4638-bb31-cd58a6e6a31b" providerId="AD" clId="Web-{13962377-93F1-7072-0651-A267815B80D5}" dt="2025-01-27T18:10:17.438" v="86" actId="1076"/>
          <ac:picMkLst>
            <pc:docMk/>
            <pc:sldMk cId="2730591871" sldId="524"/>
            <ac:picMk id="1036" creationId="{030F3D37-28C8-140D-E366-7FA39097330E}"/>
          </ac:picMkLst>
        </pc:picChg>
      </pc:sldChg>
      <pc:sldChg chg="addSp delSp modSp add">
        <pc:chgData name="Valeria Panina" userId="S::panina@unhcr.org::505accc5-838e-4638-bb31-cd58a6e6a31b" providerId="AD" clId="Web-{13962377-93F1-7072-0651-A267815B80D5}" dt="2025-01-27T18:07:38.604" v="79" actId="1076"/>
        <pc:sldMkLst>
          <pc:docMk/>
          <pc:sldMk cId="3300422779" sldId="529"/>
        </pc:sldMkLst>
        <pc:spChg chg="add mod">
          <ac:chgData name="Valeria Panina" userId="S::panina@unhcr.org::505accc5-838e-4638-bb31-cd58a6e6a31b" providerId="AD" clId="Web-{13962377-93F1-7072-0651-A267815B80D5}" dt="2025-01-27T18:07:38.604" v="79" actId="1076"/>
          <ac:spMkLst>
            <pc:docMk/>
            <pc:sldMk cId="3300422779" sldId="529"/>
            <ac:spMk id="2" creationId="{62D5BE79-DFEF-F1D9-B8D9-62CCBE3FE9C4}"/>
          </ac:spMkLst>
        </pc:spChg>
        <pc:spChg chg="del">
          <ac:chgData name="Valeria Panina" userId="S::panina@unhcr.org::505accc5-838e-4638-bb31-cd58a6e6a31b" providerId="AD" clId="Web-{13962377-93F1-7072-0651-A267815B80D5}" dt="2025-01-27T18:06:24.101" v="5"/>
          <ac:spMkLst>
            <pc:docMk/>
            <pc:sldMk cId="3300422779" sldId="529"/>
            <ac:spMk id="7" creationId="{7B8D9C68-BE5B-7DCA-D568-E863C3CEDDF8}"/>
          </ac:spMkLst>
        </pc:spChg>
        <pc:spChg chg="del">
          <ac:chgData name="Valeria Panina" userId="S::panina@unhcr.org::505accc5-838e-4638-bb31-cd58a6e6a31b" providerId="AD" clId="Web-{13962377-93F1-7072-0651-A267815B80D5}" dt="2025-01-27T18:06:22.289" v="3"/>
          <ac:spMkLst>
            <pc:docMk/>
            <pc:sldMk cId="3300422779" sldId="529"/>
            <ac:spMk id="8" creationId="{FC041C32-3DFF-8BCE-9B09-35A3BCE0F418}"/>
          </ac:spMkLst>
        </pc:spChg>
        <pc:spChg chg="del">
          <ac:chgData name="Valeria Panina" userId="S::panina@unhcr.org::505accc5-838e-4638-bb31-cd58a6e6a31b" providerId="AD" clId="Web-{13962377-93F1-7072-0651-A267815B80D5}" dt="2025-01-27T18:06:21.226" v="2"/>
          <ac:spMkLst>
            <pc:docMk/>
            <pc:sldMk cId="3300422779" sldId="529"/>
            <ac:spMk id="9" creationId="{6DDAC8C4-0681-3336-118D-5C587E017CC0}"/>
          </ac:spMkLst>
        </pc:spChg>
        <pc:spChg chg="del mod">
          <ac:chgData name="Valeria Panina" userId="S::panina@unhcr.org::505accc5-838e-4638-bb31-cd58a6e6a31b" providerId="AD" clId="Web-{13962377-93F1-7072-0651-A267815B80D5}" dt="2025-01-27T18:06:25.633" v="6"/>
          <ac:spMkLst>
            <pc:docMk/>
            <pc:sldMk cId="3300422779" sldId="529"/>
            <ac:spMk id="10" creationId="{941ED086-2C7A-56D2-841D-6180159780D6}"/>
          </ac:spMkLst>
        </pc:spChg>
        <pc:picChg chg="mod modCrop">
          <ac:chgData name="Valeria Panina" userId="S::panina@unhcr.org::505accc5-838e-4638-bb31-cd58a6e6a31b" providerId="AD" clId="Web-{13962377-93F1-7072-0651-A267815B80D5}" dt="2025-01-27T18:06:49.024" v="11"/>
          <ac:picMkLst>
            <pc:docMk/>
            <pc:sldMk cId="3300422779" sldId="529"/>
            <ac:picMk id="6" creationId="{24D7DABD-0507-9917-0E95-86ECD68D9630}"/>
          </ac:picMkLst>
        </pc:picChg>
      </pc:sldChg>
      <pc:sldChg chg="addSp delSp modSp new">
        <pc:chgData name="Valeria Panina" userId="S::panina@unhcr.org::505accc5-838e-4638-bb31-cd58a6e6a31b" providerId="AD" clId="Web-{13962377-93F1-7072-0651-A267815B80D5}" dt="2025-01-27T18:16:22.390" v="106" actId="14100"/>
        <pc:sldMkLst>
          <pc:docMk/>
          <pc:sldMk cId="3125248720" sldId="530"/>
        </pc:sldMkLst>
        <pc:spChg chg="mod">
          <ac:chgData name="Valeria Panina" userId="S::panina@unhcr.org::505accc5-838e-4638-bb31-cd58a6e6a31b" providerId="AD" clId="Web-{13962377-93F1-7072-0651-A267815B80D5}" dt="2025-01-27T18:16:13.764" v="102" actId="1076"/>
          <ac:spMkLst>
            <pc:docMk/>
            <pc:sldMk cId="3125248720" sldId="530"/>
            <ac:spMk id="2" creationId="{6C64E227-4FBE-09EE-67AC-197FB013CCBA}"/>
          </ac:spMkLst>
        </pc:spChg>
        <pc:spChg chg="del">
          <ac:chgData name="Valeria Panina" userId="S::panina@unhcr.org::505accc5-838e-4638-bb31-cd58a6e6a31b" providerId="AD" clId="Web-{13962377-93F1-7072-0651-A267815B80D5}" dt="2025-01-27T18:15:42.185" v="91"/>
          <ac:spMkLst>
            <pc:docMk/>
            <pc:sldMk cId="3125248720" sldId="530"/>
            <ac:spMk id="3" creationId="{626D62FF-DFAB-0262-C23F-CE6D5A01EA4E}"/>
          </ac:spMkLst>
        </pc:spChg>
        <pc:picChg chg="add mod ord">
          <ac:chgData name="Valeria Panina" userId="S::panina@unhcr.org::505accc5-838e-4638-bb31-cd58a6e6a31b" providerId="AD" clId="Web-{13962377-93F1-7072-0651-A267815B80D5}" dt="2025-01-27T18:16:22.390" v="106" actId="14100"/>
          <ac:picMkLst>
            <pc:docMk/>
            <pc:sldMk cId="3125248720" sldId="530"/>
            <ac:picMk id="4" creationId="{63BB34F5-965C-AF03-FE98-0BA7597F9A55}"/>
          </ac:picMkLst>
        </pc:picChg>
      </pc:sldChg>
      <pc:sldChg chg="addSp delSp modSp new">
        <pc:chgData name="Valeria Panina" userId="S::panina@unhcr.org::505accc5-838e-4638-bb31-cd58a6e6a31b" providerId="AD" clId="Web-{13962377-93F1-7072-0651-A267815B80D5}" dt="2025-01-27T18:53:29.476" v="225"/>
        <pc:sldMkLst>
          <pc:docMk/>
          <pc:sldMk cId="2619318001" sldId="531"/>
        </pc:sldMkLst>
        <pc:spChg chg="mod">
          <ac:chgData name="Valeria Panina" userId="S::panina@unhcr.org::505accc5-838e-4638-bb31-cd58a6e6a31b" providerId="AD" clId="Web-{13962377-93F1-7072-0651-A267815B80D5}" dt="2025-01-27T18:37:45.738" v="214" actId="1076"/>
          <ac:spMkLst>
            <pc:docMk/>
            <pc:sldMk cId="2619318001" sldId="531"/>
            <ac:spMk id="2" creationId="{CF4D6624-E7F5-619C-38E5-9096CA3B7EA1}"/>
          </ac:spMkLst>
        </pc:spChg>
        <pc:spChg chg="del">
          <ac:chgData name="Valeria Panina" userId="S::panina@unhcr.org::505accc5-838e-4638-bb31-cd58a6e6a31b" providerId="AD" clId="Web-{13962377-93F1-7072-0651-A267815B80D5}" dt="2025-01-27T18:34:46.262" v="114"/>
          <ac:spMkLst>
            <pc:docMk/>
            <pc:sldMk cId="2619318001" sldId="531"/>
            <ac:spMk id="3" creationId="{02B47477-7CC6-ECAB-D49D-1FF4AAC86454}"/>
          </ac:spMkLst>
        </pc:spChg>
        <pc:spChg chg="del">
          <ac:chgData name="Valeria Panina" userId="S::panina@unhcr.org::505accc5-838e-4638-bb31-cd58a6e6a31b" providerId="AD" clId="Web-{13962377-93F1-7072-0651-A267815B80D5}" dt="2025-01-27T18:34:45.043" v="113"/>
          <ac:spMkLst>
            <pc:docMk/>
            <pc:sldMk cId="2619318001" sldId="531"/>
            <ac:spMk id="4" creationId="{0967D460-FE08-2E12-5AA2-2EC9FD3DA68E}"/>
          </ac:spMkLst>
        </pc:spChg>
        <pc:picChg chg="add del mod">
          <ac:chgData name="Valeria Panina" userId="S::panina@unhcr.org::505accc5-838e-4638-bb31-cd58a6e6a31b" providerId="AD" clId="Web-{13962377-93F1-7072-0651-A267815B80D5}" dt="2025-01-27T18:53:29.476" v="225"/>
          <ac:picMkLst>
            <pc:docMk/>
            <pc:sldMk cId="2619318001" sldId="531"/>
            <ac:picMk id="5" creationId="{04CD4BA9-1D04-DB94-9F3F-C04ADB5E62BA}"/>
          </ac:picMkLst>
        </pc:picChg>
      </pc:sldChg>
    </pc:docChg>
  </pc:docChgLst>
  <pc:docChgLst>
    <pc:chgData name="Oleksandr Kalinchuk" userId="S::kalincho@unhcr.org::309fbead-dac9-45e0-a2a9-74753b286aec" providerId="AD" clId="Web-{71AA9E26-4563-82DD-0276-70D92034B7C7}"/>
    <pc:docChg chg="modSld">
      <pc:chgData name="Oleksandr Kalinchuk" userId="S::kalincho@unhcr.org::309fbead-dac9-45e0-a2a9-74753b286aec" providerId="AD" clId="Web-{71AA9E26-4563-82DD-0276-70D92034B7C7}" dt="2024-10-24T10:40:48.519" v="16" actId="20577"/>
      <pc:docMkLst>
        <pc:docMk/>
      </pc:docMkLst>
      <pc:sldChg chg="modSp">
        <pc:chgData name="Oleksandr Kalinchuk" userId="S::kalincho@unhcr.org::309fbead-dac9-45e0-a2a9-74753b286aec" providerId="AD" clId="Web-{71AA9E26-4563-82DD-0276-70D92034B7C7}" dt="2024-10-24T10:40:48.519" v="16" actId="20577"/>
        <pc:sldMkLst>
          <pc:docMk/>
          <pc:sldMk cId="2777699732" sldId="502"/>
        </pc:sldMkLst>
      </pc:sldChg>
    </pc:docChg>
  </pc:docChgLst>
  <pc:docChgLst>
    <pc:chgData name="Renee Wynveen" userId="aa63adf7-1bc0-42db-a45a-4059068a13f5" providerId="ADAL" clId="{47FD6C2C-F6F6-4D1C-BDD8-E45DF505FBC4}"/>
    <pc:docChg chg="custSel addSld modSld sldOrd">
      <pc:chgData name="Renee Wynveen" userId="aa63adf7-1bc0-42db-a45a-4059068a13f5" providerId="ADAL" clId="{47FD6C2C-F6F6-4D1C-BDD8-E45DF505FBC4}" dt="2024-11-27T17:30:41.462" v="318" actId="478"/>
      <pc:docMkLst>
        <pc:docMk/>
      </pc:docMkLst>
      <pc:sldChg chg="ord">
        <pc:chgData name="Renee Wynveen" userId="aa63adf7-1bc0-42db-a45a-4059068a13f5" providerId="ADAL" clId="{47FD6C2C-F6F6-4D1C-BDD8-E45DF505FBC4}" dt="2024-11-27T17:09:52.306" v="201"/>
        <pc:sldMkLst>
          <pc:docMk/>
          <pc:sldMk cId="83853818" sldId="503"/>
        </pc:sldMkLst>
      </pc:sldChg>
      <pc:sldChg chg="addSp delSp modSp mod ord">
        <pc:chgData name="Renee Wynveen" userId="aa63adf7-1bc0-42db-a45a-4059068a13f5" providerId="ADAL" clId="{47FD6C2C-F6F6-4D1C-BDD8-E45DF505FBC4}" dt="2024-11-27T17:12:29.751" v="271" actId="20577"/>
        <pc:sldMkLst>
          <pc:docMk/>
          <pc:sldMk cId="421869919" sldId="508"/>
        </pc:sldMkLst>
      </pc:sldChg>
      <pc:sldChg chg="ord">
        <pc:chgData name="Renee Wynveen" userId="aa63adf7-1bc0-42db-a45a-4059068a13f5" providerId="ADAL" clId="{47FD6C2C-F6F6-4D1C-BDD8-E45DF505FBC4}" dt="2024-11-27T17:29:49.364" v="273"/>
        <pc:sldMkLst>
          <pc:docMk/>
          <pc:sldMk cId="2075671463" sldId="510"/>
        </pc:sldMkLst>
      </pc:sldChg>
      <pc:sldChg chg="modSp new mod ord">
        <pc:chgData name="Renee Wynveen" userId="aa63adf7-1bc0-42db-a45a-4059068a13f5" providerId="ADAL" clId="{47FD6C2C-F6F6-4D1C-BDD8-E45DF505FBC4}" dt="2024-11-27T17:09:56.109" v="203"/>
        <pc:sldMkLst>
          <pc:docMk/>
          <pc:sldMk cId="2781725938" sldId="517"/>
        </pc:sldMkLst>
      </pc:sldChg>
      <pc:sldChg chg="delSp modSp new mod">
        <pc:chgData name="Renee Wynveen" userId="aa63adf7-1bc0-42db-a45a-4059068a13f5" providerId="ADAL" clId="{47FD6C2C-F6F6-4D1C-BDD8-E45DF505FBC4}" dt="2024-11-27T17:30:41.462" v="318" actId="478"/>
        <pc:sldMkLst>
          <pc:docMk/>
          <pc:sldMk cId="1047581140" sldId="518"/>
        </pc:sldMkLst>
      </pc:sldChg>
    </pc:docChg>
  </pc:docChgLst>
  <pc:docChgLst>
    <pc:chgData name="Valeria Panina" userId="505accc5-838e-4638-bb31-cd58a6e6a31b" providerId="ADAL" clId="{FA4F5DDC-8183-425C-8A50-95C69EADEC2D}"/>
    <pc:docChg chg="custSel addSld delSld modSld">
      <pc:chgData name="Valeria Panina" userId="505accc5-838e-4638-bb31-cd58a6e6a31b" providerId="ADAL" clId="{FA4F5DDC-8183-425C-8A50-95C69EADEC2D}" dt="2024-10-29T12:46:49.426" v="1146" actId="1035"/>
      <pc:docMkLst>
        <pc:docMk/>
      </pc:docMkLst>
      <pc:sldChg chg="addSp delSp modSp mod">
        <pc:chgData name="Valeria Panina" userId="505accc5-838e-4638-bb31-cd58a6e6a31b" providerId="ADAL" clId="{FA4F5DDC-8183-425C-8A50-95C69EADEC2D}" dt="2024-10-23T11:08:42.297" v="646" actId="14100"/>
        <pc:sldMkLst>
          <pc:docMk/>
          <pc:sldMk cId="196588846" sldId="493"/>
        </pc:sldMkLst>
      </pc:sldChg>
      <pc:sldChg chg="modSp mod">
        <pc:chgData name="Valeria Panina" userId="505accc5-838e-4638-bb31-cd58a6e6a31b" providerId="ADAL" clId="{FA4F5DDC-8183-425C-8A50-95C69EADEC2D}" dt="2024-10-23T11:02:58.118" v="631" actId="1076"/>
        <pc:sldMkLst>
          <pc:docMk/>
          <pc:sldMk cId="2777699732" sldId="502"/>
        </pc:sldMkLst>
      </pc:sldChg>
      <pc:sldChg chg="addSp delSp modSp new mod delAnim modAnim">
        <pc:chgData name="Valeria Panina" userId="505accc5-838e-4638-bb31-cd58a6e6a31b" providerId="ADAL" clId="{FA4F5DDC-8183-425C-8A50-95C69EADEC2D}" dt="2024-10-23T13:38:41.254" v="1086" actId="14100"/>
        <pc:sldMkLst>
          <pc:docMk/>
          <pc:sldMk cId="83853818" sldId="503"/>
        </pc:sldMkLst>
      </pc:sldChg>
      <pc:sldChg chg="new del">
        <pc:chgData name="Valeria Panina" userId="505accc5-838e-4638-bb31-cd58a6e6a31b" providerId="ADAL" clId="{FA4F5DDC-8183-425C-8A50-95C69EADEC2D}" dt="2024-10-23T11:08:18.387" v="639" actId="47"/>
        <pc:sldMkLst>
          <pc:docMk/>
          <pc:sldMk cId="2990660173" sldId="503"/>
        </pc:sldMkLst>
      </pc:sldChg>
      <pc:sldChg chg="del">
        <pc:chgData name="Valeria Panina" userId="505accc5-838e-4638-bb31-cd58a6e6a31b" providerId="ADAL" clId="{FA4F5DDC-8183-425C-8A50-95C69EADEC2D}" dt="2024-10-23T11:03:21.308" v="634" actId="2696"/>
        <pc:sldMkLst>
          <pc:docMk/>
          <pc:sldMk cId="3148835807" sldId="503"/>
        </pc:sldMkLst>
      </pc:sldChg>
      <pc:sldChg chg="del">
        <pc:chgData name="Valeria Panina" userId="505accc5-838e-4638-bb31-cd58a6e6a31b" providerId="ADAL" clId="{FA4F5DDC-8183-425C-8A50-95C69EADEC2D}" dt="2024-10-23T11:03:44.400" v="637" actId="2696"/>
        <pc:sldMkLst>
          <pc:docMk/>
          <pc:sldMk cId="3287687150" sldId="504"/>
        </pc:sldMkLst>
      </pc:sldChg>
      <pc:sldChg chg="delSp modSp new mod">
        <pc:chgData name="Valeria Panina" userId="505accc5-838e-4638-bb31-cd58a6e6a31b" providerId="ADAL" clId="{FA4F5DDC-8183-425C-8A50-95C69EADEC2D}" dt="2024-10-29T12:46:49.426" v="1146" actId="1035"/>
        <pc:sldMkLst>
          <pc:docMk/>
          <pc:sldMk cId="3924865835" sldId="504"/>
        </pc:sldMkLst>
      </pc:sldChg>
      <pc:sldChg chg="delSp modSp new mod">
        <pc:chgData name="Valeria Panina" userId="505accc5-838e-4638-bb31-cd58a6e6a31b" providerId="ADAL" clId="{FA4F5DDC-8183-425C-8A50-95C69EADEC2D}" dt="2024-10-23T11:11:36.048" v="750" actId="1076"/>
        <pc:sldMkLst>
          <pc:docMk/>
          <pc:sldMk cId="2345957518" sldId="505"/>
        </pc:sldMkLst>
      </pc:sldChg>
      <pc:sldChg chg="del">
        <pc:chgData name="Valeria Panina" userId="505accc5-838e-4638-bb31-cd58a6e6a31b" providerId="ADAL" clId="{FA4F5DDC-8183-425C-8A50-95C69EADEC2D}" dt="2024-10-23T11:03:39.487" v="635" actId="2696"/>
        <pc:sldMkLst>
          <pc:docMk/>
          <pc:sldMk cId="3372691067" sldId="505"/>
        </pc:sldMkLst>
      </pc:sldChg>
      <pc:sldChg chg="addSp delSp modSp add mod">
        <pc:chgData name="Valeria Panina" userId="505accc5-838e-4638-bb31-cd58a6e6a31b" providerId="ADAL" clId="{FA4F5DDC-8183-425C-8A50-95C69EADEC2D}" dt="2024-10-23T14:33:58.671" v="1143" actId="1076"/>
        <pc:sldMkLst>
          <pc:docMk/>
          <pc:sldMk cId="2603700829" sldId="506"/>
        </pc:sldMkLst>
      </pc:sldChg>
      <pc:sldChg chg="del">
        <pc:chgData name="Valeria Panina" userId="505accc5-838e-4638-bb31-cd58a6e6a31b" providerId="ADAL" clId="{FA4F5DDC-8183-425C-8A50-95C69EADEC2D}" dt="2024-10-23T11:03:42.298" v="636" actId="2696"/>
        <pc:sldMkLst>
          <pc:docMk/>
          <pc:sldMk cId="2854962900" sldId="506"/>
        </pc:sldMkLst>
      </pc:sldChg>
      <pc:sldChg chg="del">
        <pc:chgData name="Valeria Panina" userId="505accc5-838e-4638-bb31-cd58a6e6a31b" providerId="ADAL" clId="{FA4F5DDC-8183-425C-8A50-95C69EADEC2D}" dt="2024-10-23T11:03:15.449" v="632" actId="2696"/>
        <pc:sldMkLst>
          <pc:docMk/>
          <pc:sldMk cId="23023993" sldId="507"/>
        </pc:sldMkLst>
      </pc:sldChg>
      <pc:sldChg chg="modSp add mod">
        <pc:chgData name="Valeria Panina" userId="505accc5-838e-4638-bb31-cd58a6e6a31b" providerId="ADAL" clId="{FA4F5DDC-8183-425C-8A50-95C69EADEC2D}" dt="2024-10-23T11:14:05.102" v="798" actId="20577"/>
        <pc:sldMkLst>
          <pc:docMk/>
          <pc:sldMk cId="813778173" sldId="507"/>
        </pc:sldMkLst>
      </pc:sldChg>
      <pc:sldChg chg="modSp add mod">
        <pc:chgData name="Valeria Panina" userId="505accc5-838e-4638-bb31-cd58a6e6a31b" providerId="ADAL" clId="{FA4F5DDC-8183-425C-8A50-95C69EADEC2D}" dt="2024-10-23T11:14:33.208" v="849" actId="20577"/>
        <pc:sldMkLst>
          <pc:docMk/>
          <pc:sldMk cId="421869919" sldId="508"/>
        </pc:sldMkLst>
      </pc:sldChg>
      <pc:sldChg chg="del">
        <pc:chgData name="Valeria Panina" userId="505accc5-838e-4638-bb31-cd58a6e6a31b" providerId="ADAL" clId="{FA4F5DDC-8183-425C-8A50-95C69EADEC2D}" dt="2024-10-23T11:03:18.860" v="633" actId="2696"/>
        <pc:sldMkLst>
          <pc:docMk/>
          <pc:sldMk cId="3883748804" sldId="508"/>
        </pc:sldMkLst>
      </pc:sldChg>
      <pc:sldChg chg="delSp modSp add mod">
        <pc:chgData name="Valeria Panina" userId="505accc5-838e-4638-bb31-cd58a6e6a31b" providerId="ADAL" clId="{FA4F5DDC-8183-425C-8A50-95C69EADEC2D}" dt="2024-10-23T13:41:27.379" v="1109" actId="14100"/>
        <pc:sldMkLst>
          <pc:docMk/>
          <pc:sldMk cId="4277634700" sldId="509"/>
        </pc:sldMkLst>
      </pc:sldChg>
    </pc:docChg>
  </pc:docChgLst>
  <pc:docChgLst>
    <pc:chgData name="Renee Wynveen" userId="aa63adf7-1bc0-42db-a45a-4059068a13f5" providerId="ADAL" clId="{1ED814CC-E8C7-456C-BEA4-A23FB2E6BEC9}"/>
    <pc:docChg chg="undo custSel addSld modSld">
      <pc:chgData name="Renee Wynveen" userId="aa63adf7-1bc0-42db-a45a-4059068a13f5" providerId="ADAL" clId="{1ED814CC-E8C7-456C-BEA4-A23FB2E6BEC9}" dt="2025-02-20T10:27:02.397" v="208" actId="20577"/>
      <pc:docMkLst>
        <pc:docMk/>
      </pc:docMkLst>
      <pc:sldChg chg="addSp delSp modSp new mod modClrScheme chgLayout">
        <pc:chgData name="Renee Wynveen" userId="aa63adf7-1bc0-42db-a45a-4059068a13f5" providerId="ADAL" clId="{1ED814CC-E8C7-456C-BEA4-A23FB2E6BEC9}" dt="2025-02-19T21:18:32.086" v="40" actId="207"/>
        <pc:sldMkLst>
          <pc:docMk/>
          <pc:sldMk cId="1639018934" sldId="536"/>
        </pc:sldMkLst>
        <pc:spChg chg="del">
          <ac:chgData name="Renee Wynveen" userId="aa63adf7-1bc0-42db-a45a-4059068a13f5" providerId="ADAL" clId="{1ED814CC-E8C7-456C-BEA4-A23FB2E6BEC9}" dt="2025-02-19T21:15:00.315" v="1" actId="478"/>
          <ac:spMkLst>
            <pc:docMk/>
            <pc:sldMk cId="1639018934" sldId="536"/>
            <ac:spMk id="2" creationId="{A7500CE5-8516-173D-F22B-C920667E4172}"/>
          </ac:spMkLst>
        </pc:spChg>
        <pc:spChg chg="del">
          <ac:chgData name="Renee Wynveen" userId="aa63adf7-1bc0-42db-a45a-4059068a13f5" providerId="ADAL" clId="{1ED814CC-E8C7-456C-BEA4-A23FB2E6BEC9}" dt="2025-02-19T21:15:02.973" v="2" actId="478"/>
          <ac:spMkLst>
            <pc:docMk/>
            <pc:sldMk cId="1639018934" sldId="536"/>
            <ac:spMk id="3" creationId="{5F71B5C4-5808-A333-589C-3D0B850FFEBB}"/>
          </ac:spMkLst>
        </pc:spChg>
        <pc:spChg chg="del">
          <ac:chgData name="Renee Wynveen" userId="aa63adf7-1bc0-42db-a45a-4059068a13f5" providerId="ADAL" clId="{1ED814CC-E8C7-456C-BEA4-A23FB2E6BEC9}" dt="2025-02-19T21:15:04.904" v="3" actId="478"/>
          <ac:spMkLst>
            <pc:docMk/>
            <pc:sldMk cId="1639018934" sldId="536"/>
            <ac:spMk id="4" creationId="{5D671454-12BB-5C70-AC94-622A157F2D74}"/>
          </ac:spMkLst>
        </pc:spChg>
        <pc:spChg chg="add del mod">
          <ac:chgData name="Renee Wynveen" userId="aa63adf7-1bc0-42db-a45a-4059068a13f5" providerId="ADAL" clId="{1ED814CC-E8C7-456C-BEA4-A23FB2E6BEC9}" dt="2025-02-19T21:15:34.133" v="8" actId="478"/>
          <ac:spMkLst>
            <pc:docMk/>
            <pc:sldMk cId="1639018934" sldId="536"/>
            <ac:spMk id="10" creationId="{9F8A3479-B893-E694-61FD-1631B52AFE23}"/>
          </ac:spMkLst>
        </pc:spChg>
        <pc:graphicFrameChg chg="add mod modGraphic">
          <ac:chgData name="Renee Wynveen" userId="aa63adf7-1bc0-42db-a45a-4059068a13f5" providerId="ADAL" clId="{1ED814CC-E8C7-456C-BEA4-A23FB2E6BEC9}" dt="2025-02-19T21:18:32.086" v="40" actId="207"/>
          <ac:graphicFrameMkLst>
            <pc:docMk/>
            <pc:sldMk cId="1639018934" sldId="536"/>
            <ac:graphicFrameMk id="5" creationId="{75D0FDD1-4BE8-F97C-37E5-B1E5E5106A67}"/>
          </ac:graphicFrameMkLst>
        </pc:graphicFrameChg>
      </pc:sldChg>
      <pc:sldChg chg="addSp delSp modSp new mod">
        <pc:chgData name="Renee Wynveen" userId="aa63adf7-1bc0-42db-a45a-4059068a13f5" providerId="ADAL" clId="{1ED814CC-E8C7-456C-BEA4-A23FB2E6BEC9}" dt="2025-02-19T21:25:19.884" v="51" actId="1076"/>
        <pc:sldMkLst>
          <pc:docMk/>
          <pc:sldMk cId="2455908617" sldId="537"/>
        </pc:sldMkLst>
        <pc:spChg chg="del">
          <ac:chgData name="Renee Wynveen" userId="aa63adf7-1bc0-42db-a45a-4059068a13f5" providerId="ADAL" clId="{1ED814CC-E8C7-456C-BEA4-A23FB2E6BEC9}" dt="2025-02-19T21:24:45.213" v="42" actId="478"/>
          <ac:spMkLst>
            <pc:docMk/>
            <pc:sldMk cId="2455908617" sldId="537"/>
            <ac:spMk id="2" creationId="{5A32189E-7A87-68B8-A172-25B576485ADF}"/>
          </ac:spMkLst>
        </pc:spChg>
        <pc:spChg chg="del">
          <ac:chgData name="Renee Wynveen" userId="aa63adf7-1bc0-42db-a45a-4059068a13f5" providerId="ADAL" clId="{1ED814CC-E8C7-456C-BEA4-A23FB2E6BEC9}" dt="2025-02-19T21:24:47.059" v="43" actId="478"/>
          <ac:spMkLst>
            <pc:docMk/>
            <pc:sldMk cId="2455908617" sldId="537"/>
            <ac:spMk id="3" creationId="{0094ECA4-3725-42FC-FA10-AC1601E3148D}"/>
          </ac:spMkLst>
        </pc:spChg>
        <pc:graphicFrameChg chg="add mod">
          <ac:chgData name="Renee Wynveen" userId="aa63adf7-1bc0-42db-a45a-4059068a13f5" providerId="ADAL" clId="{1ED814CC-E8C7-456C-BEA4-A23FB2E6BEC9}" dt="2025-02-19T21:24:48.045" v="44"/>
          <ac:graphicFrameMkLst>
            <pc:docMk/>
            <pc:sldMk cId="2455908617" sldId="537"/>
            <ac:graphicFrameMk id="4" creationId="{FA3C0FD1-8462-8BEA-1237-459EB19B4B5F}"/>
          </ac:graphicFrameMkLst>
        </pc:graphicFrameChg>
        <pc:graphicFrameChg chg="add mod modGraphic">
          <ac:chgData name="Renee Wynveen" userId="aa63adf7-1bc0-42db-a45a-4059068a13f5" providerId="ADAL" clId="{1ED814CC-E8C7-456C-BEA4-A23FB2E6BEC9}" dt="2025-02-19T21:25:19.884" v="51" actId="1076"/>
          <ac:graphicFrameMkLst>
            <pc:docMk/>
            <pc:sldMk cId="2455908617" sldId="537"/>
            <ac:graphicFrameMk id="5" creationId="{19584EA5-1958-9772-5192-0D51B76C5AA6}"/>
          </ac:graphicFrameMkLst>
        </pc:graphicFrameChg>
      </pc:sldChg>
      <pc:sldChg chg="addSp delSp modSp new mod">
        <pc:chgData name="Renee Wynveen" userId="aa63adf7-1bc0-42db-a45a-4059068a13f5" providerId="ADAL" clId="{1ED814CC-E8C7-456C-BEA4-A23FB2E6BEC9}" dt="2025-02-20T08:26:59.798" v="90" actId="113"/>
        <pc:sldMkLst>
          <pc:docMk/>
          <pc:sldMk cId="3896029603" sldId="538"/>
        </pc:sldMkLst>
        <pc:spChg chg="del">
          <ac:chgData name="Renee Wynveen" userId="aa63adf7-1bc0-42db-a45a-4059068a13f5" providerId="ADAL" clId="{1ED814CC-E8C7-456C-BEA4-A23FB2E6BEC9}" dt="2025-02-20T08:19:14.360" v="53" actId="478"/>
          <ac:spMkLst>
            <pc:docMk/>
            <pc:sldMk cId="3896029603" sldId="538"/>
            <ac:spMk id="2" creationId="{24250B70-CE99-DDE1-EFE8-42A0AF6BBBBB}"/>
          </ac:spMkLst>
        </pc:spChg>
        <pc:spChg chg="del">
          <ac:chgData name="Renee Wynveen" userId="aa63adf7-1bc0-42db-a45a-4059068a13f5" providerId="ADAL" clId="{1ED814CC-E8C7-456C-BEA4-A23FB2E6BEC9}" dt="2025-02-20T08:19:15.335" v="54" actId="478"/>
          <ac:spMkLst>
            <pc:docMk/>
            <pc:sldMk cId="3896029603" sldId="538"/>
            <ac:spMk id="3" creationId="{07AF339A-D0EA-8576-E5BB-F6AA668A8050}"/>
          </ac:spMkLst>
        </pc:spChg>
        <pc:spChg chg="add mod">
          <ac:chgData name="Renee Wynveen" userId="aa63adf7-1bc0-42db-a45a-4059068a13f5" providerId="ADAL" clId="{1ED814CC-E8C7-456C-BEA4-A23FB2E6BEC9}" dt="2025-02-20T08:26:12.217" v="79" actId="1076"/>
          <ac:spMkLst>
            <pc:docMk/>
            <pc:sldMk cId="3896029603" sldId="538"/>
            <ac:spMk id="9" creationId="{FED9695F-C4D7-B4E0-8F97-FBCD250A3037}"/>
          </ac:spMkLst>
        </pc:spChg>
        <pc:spChg chg="add mod">
          <ac:chgData name="Renee Wynveen" userId="aa63adf7-1bc0-42db-a45a-4059068a13f5" providerId="ADAL" clId="{1ED814CC-E8C7-456C-BEA4-A23FB2E6BEC9}" dt="2025-02-20T08:26:59.798" v="90" actId="113"/>
          <ac:spMkLst>
            <pc:docMk/>
            <pc:sldMk cId="3896029603" sldId="538"/>
            <ac:spMk id="11" creationId="{2326C875-91D4-459E-0A5F-069648EDC428}"/>
          </ac:spMkLst>
        </pc:spChg>
        <pc:picChg chg="add mod">
          <ac:chgData name="Renee Wynveen" userId="aa63adf7-1bc0-42db-a45a-4059068a13f5" providerId="ADAL" clId="{1ED814CC-E8C7-456C-BEA4-A23FB2E6BEC9}" dt="2025-02-20T08:26:21.952" v="82" actId="1076"/>
          <ac:picMkLst>
            <pc:docMk/>
            <pc:sldMk cId="3896029603" sldId="538"/>
            <ac:picMk id="5" creationId="{4F902C2D-6BDD-88B0-CB5D-10D5CAC875FF}"/>
          </ac:picMkLst>
        </pc:picChg>
        <pc:picChg chg="add mod">
          <ac:chgData name="Renee Wynveen" userId="aa63adf7-1bc0-42db-a45a-4059068a13f5" providerId="ADAL" clId="{1ED814CC-E8C7-456C-BEA4-A23FB2E6BEC9}" dt="2025-02-20T08:26:27.961" v="84" actId="14100"/>
          <ac:picMkLst>
            <pc:docMk/>
            <pc:sldMk cId="3896029603" sldId="538"/>
            <ac:picMk id="7" creationId="{26622469-245A-1EC1-EA49-9A02B6608A99}"/>
          </ac:picMkLst>
        </pc:picChg>
      </pc:sldChg>
      <pc:sldChg chg="addSp delSp modSp new mod">
        <pc:chgData name="Renee Wynveen" userId="aa63adf7-1bc0-42db-a45a-4059068a13f5" providerId="ADAL" clId="{1ED814CC-E8C7-456C-BEA4-A23FB2E6BEC9}" dt="2025-02-20T08:59:54.040" v="138" actId="1076"/>
        <pc:sldMkLst>
          <pc:docMk/>
          <pc:sldMk cId="4195341663" sldId="542"/>
        </pc:sldMkLst>
        <pc:spChg chg="del">
          <ac:chgData name="Renee Wynveen" userId="aa63adf7-1bc0-42db-a45a-4059068a13f5" providerId="ADAL" clId="{1ED814CC-E8C7-456C-BEA4-A23FB2E6BEC9}" dt="2025-02-20T08:55:24.231" v="92" actId="478"/>
          <ac:spMkLst>
            <pc:docMk/>
            <pc:sldMk cId="4195341663" sldId="542"/>
            <ac:spMk id="2" creationId="{472E88B8-AE13-7EC0-E1D5-AEDFFBF6729E}"/>
          </ac:spMkLst>
        </pc:spChg>
        <pc:spChg chg="del">
          <ac:chgData name="Renee Wynveen" userId="aa63adf7-1bc0-42db-a45a-4059068a13f5" providerId="ADAL" clId="{1ED814CC-E8C7-456C-BEA4-A23FB2E6BEC9}" dt="2025-02-20T08:55:26.122" v="93" actId="478"/>
          <ac:spMkLst>
            <pc:docMk/>
            <pc:sldMk cId="4195341663" sldId="542"/>
            <ac:spMk id="3" creationId="{80AEBB3E-B4C3-04AF-6C5D-4E0EE0E3F087}"/>
          </ac:spMkLst>
        </pc:spChg>
        <pc:spChg chg="add mod">
          <ac:chgData name="Renee Wynveen" userId="aa63adf7-1bc0-42db-a45a-4059068a13f5" providerId="ADAL" clId="{1ED814CC-E8C7-456C-BEA4-A23FB2E6BEC9}" dt="2025-02-20T08:57:02.889" v="120" actId="20577"/>
          <ac:spMkLst>
            <pc:docMk/>
            <pc:sldMk cId="4195341663" sldId="542"/>
            <ac:spMk id="7" creationId="{B02E638A-BA52-4F8C-27D9-61937784AB62}"/>
          </ac:spMkLst>
        </pc:spChg>
        <pc:spChg chg="add mod">
          <ac:chgData name="Renee Wynveen" userId="aa63adf7-1bc0-42db-a45a-4059068a13f5" providerId="ADAL" clId="{1ED814CC-E8C7-456C-BEA4-A23FB2E6BEC9}" dt="2025-02-20T08:59:49.089" v="136" actId="1076"/>
          <ac:spMkLst>
            <pc:docMk/>
            <pc:sldMk cId="4195341663" sldId="542"/>
            <ac:spMk id="11" creationId="{A304FB84-FC94-BC03-FE0D-C7E71865875C}"/>
          </ac:spMkLst>
        </pc:spChg>
        <pc:picChg chg="add mod">
          <ac:chgData name="Renee Wynveen" userId="aa63adf7-1bc0-42db-a45a-4059068a13f5" providerId="ADAL" clId="{1ED814CC-E8C7-456C-BEA4-A23FB2E6BEC9}" dt="2025-02-20T08:59:54.040" v="138" actId="1076"/>
          <ac:picMkLst>
            <pc:docMk/>
            <pc:sldMk cId="4195341663" sldId="542"/>
            <ac:picMk id="5" creationId="{83E57E79-9D76-63DB-0626-D9CD8AEBDF8B}"/>
          </ac:picMkLst>
        </pc:picChg>
        <pc:picChg chg="add mod">
          <ac:chgData name="Renee Wynveen" userId="aa63adf7-1bc0-42db-a45a-4059068a13f5" providerId="ADAL" clId="{1ED814CC-E8C7-456C-BEA4-A23FB2E6BEC9}" dt="2025-02-20T08:59:50.985" v="137" actId="1076"/>
          <ac:picMkLst>
            <pc:docMk/>
            <pc:sldMk cId="4195341663" sldId="542"/>
            <ac:picMk id="9" creationId="{CA4C70D0-7E97-75B6-3805-C92394A6FD28}"/>
          </ac:picMkLst>
        </pc:picChg>
      </pc:sldChg>
      <pc:sldChg chg="addSp delSp modSp new mod">
        <pc:chgData name="Renee Wynveen" userId="aa63adf7-1bc0-42db-a45a-4059068a13f5" providerId="ADAL" clId="{1ED814CC-E8C7-456C-BEA4-A23FB2E6BEC9}" dt="2025-02-20T10:23:34.144" v="166" actId="1076"/>
        <pc:sldMkLst>
          <pc:docMk/>
          <pc:sldMk cId="3908838288" sldId="544"/>
        </pc:sldMkLst>
        <pc:spChg chg="mod">
          <ac:chgData name="Renee Wynveen" userId="aa63adf7-1bc0-42db-a45a-4059068a13f5" providerId="ADAL" clId="{1ED814CC-E8C7-456C-BEA4-A23FB2E6BEC9}" dt="2025-02-20T10:23:29.472" v="165" actId="26606"/>
          <ac:spMkLst>
            <pc:docMk/>
            <pc:sldMk cId="3908838288" sldId="544"/>
            <ac:spMk id="2" creationId="{AB86CBA6-32E7-D339-D497-B8673C7AE6D1}"/>
          </ac:spMkLst>
        </pc:spChg>
        <pc:spChg chg="del mod">
          <ac:chgData name="Renee Wynveen" userId="aa63adf7-1bc0-42db-a45a-4059068a13f5" providerId="ADAL" clId="{1ED814CC-E8C7-456C-BEA4-A23FB2E6BEC9}" dt="2025-02-20T10:23:24.426" v="162" actId="478"/>
          <ac:spMkLst>
            <pc:docMk/>
            <pc:sldMk cId="3908838288" sldId="544"/>
            <ac:spMk id="3" creationId="{D41F6C67-D188-7934-0FAF-E0E299BF211E}"/>
          </ac:spMkLst>
        </pc:spChg>
        <pc:graphicFrameChg chg="add mod modGraphic">
          <ac:chgData name="Renee Wynveen" userId="aa63adf7-1bc0-42db-a45a-4059068a13f5" providerId="ADAL" clId="{1ED814CC-E8C7-456C-BEA4-A23FB2E6BEC9}" dt="2025-02-20T10:23:34.144" v="166" actId="1076"/>
          <ac:graphicFrameMkLst>
            <pc:docMk/>
            <pc:sldMk cId="3908838288" sldId="544"/>
            <ac:graphicFrameMk id="4" creationId="{0B494447-3241-78A2-9CEE-DCEDAFF53F76}"/>
          </ac:graphicFrameMkLst>
        </pc:graphicFrameChg>
      </pc:sldChg>
      <pc:sldChg chg="addSp delSp modSp new mod modClrScheme chgLayout">
        <pc:chgData name="Renee Wynveen" userId="aa63adf7-1bc0-42db-a45a-4059068a13f5" providerId="ADAL" clId="{1ED814CC-E8C7-456C-BEA4-A23FB2E6BEC9}" dt="2025-02-20T10:27:02.397" v="208" actId="20577"/>
        <pc:sldMkLst>
          <pc:docMk/>
          <pc:sldMk cId="3054657587" sldId="545"/>
        </pc:sldMkLst>
        <pc:spChg chg="mod">
          <ac:chgData name="Renee Wynveen" userId="aa63adf7-1bc0-42db-a45a-4059068a13f5" providerId="ADAL" clId="{1ED814CC-E8C7-456C-BEA4-A23FB2E6BEC9}" dt="2025-02-20T10:26:56.924" v="194" actId="26606"/>
          <ac:spMkLst>
            <pc:docMk/>
            <pc:sldMk cId="3054657587" sldId="545"/>
            <ac:spMk id="2" creationId="{D5E2D9B8-9246-3479-4D02-F74D5070B309}"/>
          </ac:spMkLst>
        </pc:spChg>
        <pc:spChg chg="del">
          <ac:chgData name="Renee Wynveen" userId="aa63adf7-1bc0-42db-a45a-4059068a13f5" providerId="ADAL" clId="{1ED814CC-E8C7-456C-BEA4-A23FB2E6BEC9}" dt="2025-02-20T10:26:43.637" v="191" actId="478"/>
          <ac:spMkLst>
            <pc:docMk/>
            <pc:sldMk cId="3054657587" sldId="545"/>
            <ac:spMk id="3" creationId="{1ACF933D-9E4D-1CF8-82FC-D10F1C888E16}"/>
          </ac:spMkLst>
        </pc:spChg>
        <pc:spChg chg="del">
          <ac:chgData name="Renee Wynveen" userId="aa63adf7-1bc0-42db-a45a-4059068a13f5" providerId="ADAL" clId="{1ED814CC-E8C7-456C-BEA4-A23FB2E6BEC9}" dt="2025-02-20T10:26:44.785" v="192" actId="478"/>
          <ac:spMkLst>
            <pc:docMk/>
            <pc:sldMk cId="3054657587" sldId="545"/>
            <ac:spMk id="4" creationId="{1048C9A6-3464-CEC1-CFAD-FBC5F9DDB70C}"/>
          </ac:spMkLst>
        </pc:spChg>
        <pc:graphicFrameChg chg="add mod modGraphic">
          <ac:chgData name="Renee Wynveen" userId="aa63adf7-1bc0-42db-a45a-4059068a13f5" providerId="ADAL" clId="{1ED814CC-E8C7-456C-BEA4-A23FB2E6BEC9}" dt="2025-02-20T10:27:02.397" v="208" actId="20577"/>
          <ac:graphicFrameMkLst>
            <pc:docMk/>
            <pc:sldMk cId="3054657587" sldId="545"/>
            <ac:graphicFrameMk id="5" creationId="{70EC7315-EC73-A68D-4EBF-77D24E298E78}"/>
          </ac:graphicFrameMkLst>
        </pc:graphicFrameChg>
      </pc:sldChg>
    </pc:docChg>
  </pc:docChgLst>
  <pc:docChgLst>
    <pc:chgData name="Renee Wynveen" userId="S::wynveen@unhcr.org::aa63adf7-1bc0-42db-a45a-4059068a13f5" providerId="AD" clId="Web-{D95B964B-E563-4DFF-81EA-DF14DD3704EC}"/>
    <pc:docChg chg="modSld">
      <pc:chgData name="Renee Wynveen" userId="S::wynveen@unhcr.org::aa63adf7-1bc0-42db-a45a-4059068a13f5" providerId="AD" clId="Web-{D95B964B-E563-4DFF-81EA-DF14DD3704EC}" dt="2024-11-28T08:31:53.850" v="11"/>
      <pc:docMkLst>
        <pc:docMk/>
      </pc:docMkLst>
      <pc:sldChg chg="addSp delSp modSp mod modClrScheme chgLayout">
        <pc:chgData name="Renee Wynveen" userId="S::wynveen@unhcr.org::aa63adf7-1bc0-42db-a45a-4059068a13f5" providerId="AD" clId="Web-{D95B964B-E563-4DFF-81EA-DF14DD3704EC}" dt="2024-11-28T08:31:53.850" v="11"/>
        <pc:sldMkLst>
          <pc:docMk/>
          <pc:sldMk cId="1007210109" sldId="515"/>
        </pc:sldMkLst>
      </pc:sldChg>
    </pc:docChg>
  </pc:docChgLst>
  <pc:docChgLst>
    <pc:chgData name="Valeria Panina" userId="505accc5-838e-4638-bb31-cd58a6e6a31b" providerId="ADAL" clId="{FC09BD77-AE55-48A5-B3CD-9C8E37E73159}"/>
    <pc:docChg chg="undo custSel delSld modSld sldOrd">
      <pc:chgData name="Valeria Panina" userId="505accc5-838e-4638-bb31-cd58a6e6a31b" providerId="ADAL" clId="{FC09BD77-AE55-48A5-B3CD-9C8E37E73159}" dt="2024-11-28T08:51:50.231" v="2749" actId="13926"/>
      <pc:docMkLst>
        <pc:docMk/>
      </pc:docMkLst>
      <pc:sldChg chg="addSp delSp modSp mod">
        <pc:chgData name="Valeria Panina" userId="505accc5-838e-4638-bb31-cd58a6e6a31b" providerId="ADAL" clId="{FC09BD77-AE55-48A5-B3CD-9C8E37E73159}" dt="2024-11-27T14:04:51.710" v="60" actId="1076"/>
        <pc:sldMkLst>
          <pc:docMk/>
          <pc:sldMk cId="196588846" sldId="493"/>
        </pc:sldMkLst>
        <pc:spChg chg="mod">
          <ac:chgData name="Valeria Panina" userId="505accc5-838e-4638-bb31-cd58a6e6a31b" providerId="ADAL" clId="{FC09BD77-AE55-48A5-B3CD-9C8E37E73159}" dt="2024-11-27T13:55:15.469" v="10" actId="20577"/>
          <ac:spMkLst>
            <pc:docMk/>
            <pc:sldMk cId="196588846" sldId="493"/>
            <ac:spMk id="3" creationId="{D791DC85-A8C4-F9F1-78A9-716F4091D252}"/>
          </ac:spMkLst>
        </pc:spChg>
      </pc:sldChg>
      <pc:sldChg chg="modSp mod">
        <pc:chgData name="Valeria Panina" userId="505accc5-838e-4638-bb31-cd58a6e6a31b" providerId="ADAL" clId="{FC09BD77-AE55-48A5-B3CD-9C8E37E73159}" dt="2024-11-27T14:00:19.893" v="50" actId="14100"/>
        <pc:sldMkLst>
          <pc:docMk/>
          <pc:sldMk cId="2777699732" sldId="502"/>
        </pc:sldMkLst>
        <pc:spChg chg="mod">
          <ac:chgData name="Valeria Panina" userId="505accc5-838e-4638-bb31-cd58a6e6a31b" providerId="ADAL" clId="{FC09BD77-AE55-48A5-B3CD-9C8E37E73159}" dt="2024-11-27T14:00:04.125" v="46" actId="20577"/>
          <ac:spMkLst>
            <pc:docMk/>
            <pc:sldMk cId="2777699732" sldId="502"/>
            <ac:spMk id="3" creationId="{2429CEAA-A0D1-C9AD-DF01-94BEA6415D0D}"/>
          </ac:spMkLst>
        </pc:spChg>
        <pc:spChg chg="mod">
          <ac:chgData name="Valeria Panina" userId="505accc5-838e-4638-bb31-cd58a6e6a31b" providerId="ADAL" clId="{FC09BD77-AE55-48A5-B3CD-9C8E37E73159}" dt="2024-11-27T14:00:19.893" v="50" actId="14100"/>
          <ac:spMkLst>
            <pc:docMk/>
            <pc:sldMk cId="2777699732" sldId="502"/>
            <ac:spMk id="6" creationId="{6B922DD6-3EB5-650A-7DE0-467F930E4CB6}"/>
          </ac:spMkLst>
        </pc:spChg>
      </pc:sldChg>
      <pc:sldChg chg="addSp delSp modSp mod">
        <pc:chgData name="Valeria Panina" userId="505accc5-838e-4638-bb31-cd58a6e6a31b" providerId="ADAL" clId="{FC09BD77-AE55-48A5-B3CD-9C8E37E73159}" dt="2024-11-28T08:27:40.159" v="2729" actId="20577"/>
        <pc:sldMkLst>
          <pc:docMk/>
          <pc:sldMk cId="83853818" sldId="503"/>
        </pc:sldMkLst>
        <pc:spChg chg="add mod">
          <ac:chgData name="Valeria Panina" userId="505accc5-838e-4638-bb31-cd58a6e6a31b" providerId="ADAL" clId="{FC09BD77-AE55-48A5-B3CD-9C8E37E73159}" dt="2024-11-28T08:04:55.133" v="2719" actId="113"/>
          <ac:spMkLst>
            <pc:docMk/>
            <pc:sldMk cId="83853818" sldId="503"/>
            <ac:spMk id="6" creationId="{F22084FA-7736-69DD-0CE0-D5F5AFE82D12}"/>
          </ac:spMkLst>
        </pc:spChg>
      </pc:sldChg>
      <pc:sldChg chg="addSp delSp modSp mod modClrScheme chgLayout">
        <pc:chgData name="Valeria Panina" userId="505accc5-838e-4638-bb31-cd58a6e6a31b" providerId="ADAL" clId="{FC09BD77-AE55-48A5-B3CD-9C8E37E73159}" dt="2024-11-27T16:01:23.714" v="1640" actId="1076"/>
        <pc:sldMkLst>
          <pc:docMk/>
          <pc:sldMk cId="3924865835" sldId="504"/>
        </pc:sldMkLst>
      </pc:sldChg>
      <pc:sldChg chg="addSp delSp modSp mod">
        <pc:chgData name="Valeria Panina" userId="505accc5-838e-4638-bb31-cd58a6e6a31b" providerId="ADAL" clId="{FC09BD77-AE55-48A5-B3CD-9C8E37E73159}" dt="2024-11-27T16:12:37.988" v="1930" actId="1076"/>
        <pc:sldMkLst>
          <pc:docMk/>
          <pc:sldMk cId="2345957518" sldId="505"/>
        </pc:sldMkLst>
      </pc:sldChg>
      <pc:sldChg chg="addSp delSp modSp mod">
        <pc:chgData name="Valeria Panina" userId="505accc5-838e-4638-bb31-cd58a6e6a31b" providerId="ADAL" clId="{FC09BD77-AE55-48A5-B3CD-9C8E37E73159}" dt="2024-11-27T15:42:17.146" v="995" actId="1076"/>
        <pc:sldMkLst>
          <pc:docMk/>
          <pc:sldMk cId="2603700829" sldId="506"/>
        </pc:sldMkLst>
      </pc:sldChg>
      <pc:sldChg chg="addSp delSp modSp mod">
        <pc:chgData name="Valeria Panina" userId="505accc5-838e-4638-bb31-cd58a6e6a31b" providerId="ADAL" clId="{FC09BD77-AE55-48A5-B3CD-9C8E37E73159}" dt="2024-11-27T16:03:35.468" v="1660" actId="1076"/>
        <pc:sldMkLst>
          <pc:docMk/>
          <pc:sldMk cId="421869919" sldId="508"/>
        </pc:sldMkLst>
      </pc:sldChg>
      <pc:sldChg chg="addSp delSp modSp mod ord">
        <pc:chgData name="Valeria Panina" userId="505accc5-838e-4638-bb31-cd58a6e6a31b" providerId="ADAL" clId="{FC09BD77-AE55-48A5-B3CD-9C8E37E73159}" dt="2024-11-27T22:52:48.423" v="2644"/>
        <pc:sldMkLst>
          <pc:docMk/>
          <pc:sldMk cId="4277634700" sldId="509"/>
        </pc:sldMkLst>
      </pc:sldChg>
      <pc:sldChg chg="addSp delSp modSp mod ord">
        <pc:chgData name="Valeria Panina" userId="505accc5-838e-4638-bb31-cd58a6e6a31b" providerId="ADAL" clId="{FC09BD77-AE55-48A5-B3CD-9C8E37E73159}" dt="2024-11-28T07:34:16.743" v="2679" actId="478"/>
        <pc:sldMkLst>
          <pc:docMk/>
          <pc:sldMk cId="2075671463" sldId="510"/>
        </pc:sldMkLst>
      </pc:sldChg>
      <pc:sldChg chg="delSp modSp del mod">
        <pc:chgData name="Valeria Panina" userId="505accc5-838e-4638-bb31-cd58a6e6a31b" providerId="ADAL" clId="{FC09BD77-AE55-48A5-B3CD-9C8E37E73159}" dt="2024-11-27T13:56:14.753" v="26" actId="2696"/>
        <pc:sldMkLst>
          <pc:docMk/>
          <pc:sldMk cId="3822131167" sldId="514"/>
        </pc:sldMkLst>
      </pc:sldChg>
      <pc:sldChg chg="addSp delSp modSp mod">
        <pc:chgData name="Valeria Panina" userId="505accc5-838e-4638-bb31-cd58a6e6a31b" providerId="ADAL" clId="{FC09BD77-AE55-48A5-B3CD-9C8E37E73159}" dt="2024-11-27T16:04:20.842" v="1722" actId="5793"/>
        <pc:sldMkLst>
          <pc:docMk/>
          <pc:sldMk cId="1007210109" sldId="515"/>
        </pc:sldMkLst>
      </pc:sldChg>
      <pc:sldChg chg="addSp delSp modSp mod">
        <pc:chgData name="Valeria Panina" userId="505accc5-838e-4638-bb31-cd58a6e6a31b" providerId="ADAL" clId="{FC09BD77-AE55-48A5-B3CD-9C8E37E73159}" dt="2024-11-27T22:41:55.289" v="2466" actId="1076"/>
        <pc:sldMkLst>
          <pc:docMk/>
          <pc:sldMk cId="226983959" sldId="516"/>
        </pc:sldMkLst>
      </pc:sldChg>
      <pc:sldChg chg="modSp mod">
        <pc:chgData name="Valeria Panina" userId="505accc5-838e-4638-bb31-cd58a6e6a31b" providerId="ADAL" clId="{FC09BD77-AE55-48A5-B3CD-9C8E37E73159}" dt="2024-11-28T08:03:57.375" v="2694" actId="403"/>
        <pc:sldMkLst>
          <pc:docMk/>
          <pc:sldMk cId="2781725938" sldId="517"/>
        </pc:sldMkLst>
      </pc:sldChg>
      <pc:sldChg chg="modSp mod">
        <pc:chgData name="Valeria Panina" userId="505accc5-838e-4638-bb31-cd58a6e6a31b" providerId="ADAL" clId="{FC09BD77-AE55-48A5-B3CD-9C8E37E73159}" dt="2024-11-28T08:50:53.764" v="2735" actId="13926"/>
        <pc:sldMkLst>
          <pc:docMk/>
          <pc:sldMk cId="1546666337" sldId="520"/>
        </pc:sldMkLst>
      </pc:sldChg>
      <pc:sldChg chg="modSp mod">
        <pc:chgData name="Valeria Panina" userId="505accc5-838e-4638-bb31-cd58a6e6a31b" providerId="ADAL" clId="{FC09BD77-AE55-48A5-B3CD-9C8E37E73159}" dt="2024-11-28T08:51:50.231" v="2749" actId="13926"/>
        <pc:sldMkLst>
          <pc:docMk/>
          <pc:sldMk cId="3048096885" sldId="521"/>
        </pc:sldMkLst>
      </pc:sldChg>
    </pc:docChg>
  </pc:docChgLst>
  <pc:docChgLst>
    <pc:chgData name="Valeria Panina" userId="S::panina@unhcr.org::505accc5-838e-4638-bb31-cd58a6e6a31b" providerId="AD" clId="Web-{11E37600-0BDD-BBD6-0FE5-6D9F2CA65404}"/>
    <pc:docChg chg="addSld modSld">
      <pc:chgData name="Valeria Panina" userId="S::panina@unhcr.org::505accc5-838e-4638-bb31-cd58a6e6a31b" providerId="AD" clId="Web-{11E37600-0BDD-BBD6-0FE5-6D9F2CA65404}" dt="2025-01-28T14:58:44.862" v="396" actId="20577"/>
      <pc:docMkLst>
        <pc:docMk/>
      </pc:docMkLst>
      <pc:sldChg chg="addSp modSp modNotes">
        <pc:chgData name="Valeria Panina" userId="S::panina@unhcr.org::505accc5-838e-4638-bb31-cd58a6e6a31b" providerId="AD" clId="Web-{11E37600-0BDD-BBD6-0FE5-6D9F2CA65404}" dt="2025-01-28T14:02:36.745" v="166"/>
        <pc:sldMkLst>
          <pc:docMk/>
          <pc:sldMk cId="83853818" sldId="503"/>
        </pc:sldMkLst>
        <pc:picChg chg="add mod">
          <ac:chgData name="Valeria Panina" userId="S::panina@unhcr.org::505accc5-838e-4638-bb31-cd58a6e6a31b" providerId="AD" clId="Web-{11E37600-0BDD-BBD6-0FE5-6D9F2CA65404}" dt="2025-01-28T13:41:30.310" v="4" actId="14100"/>
          <ac:picMkLst>
            <pc:docMk/>
            <pc:sldMk cId="83853818" sldId="503"/>
            <ac:picMk id="2" creationId="{188890FB-609E-0CAB-C0B2-5509E4E06FA8}"/>
          </ac:picMkLst>
        </pc:picChg>
      </pc:sldChg>
      <pc:sldChg chg="addSp delSp modSp modNotes">
        <pc:chgData name="Valeria Panina" userId="S::panina@unhcr.org::505accc5-838e-4638-bb31-cd58a6e6a31b" providerId="AD" clId="Web-{11E37600-0BDD-BBD6-0FE5-6D9F2CA65404}" dt="2025-01-28T13:58:19.033" v="109"/>
        <pc:sldMkLst>
          <pc:docMk/>
          <pc:sldMk cId="3300422779" sldId="529"/>
        </pc:sldMkLst>
        <pc:spChg chg="del">
          <ac:chgData name="Valeria Panina" userId="S::panina@unhcr.org::505accc5-838e-4638-bb31-cd58a6e6a31b" providerId="AD" clId="Web-{11E37600-0BDD-BBD6-0FE5-6D9F2CA65404}" dt="2025-01-28T13:48:00.417" v="5"/>
          <ac:spMkLst>
            <pc:docMk/>
            <pc:sldMk cId="3300422779" sldId="529"/>
            <ac:spMk id="2" creationId="{62D5BE79-DFEF-F1D9-B8D9-62CCBE3FE9C4}"/>
          </ac:spMkLst>
        </pc:spChg>
        <pc:spChg chg="add mod">
          <ac:chgData name="Valeria Panina" userId="S::panina@unhcr.org::505accc5-838e-4638-bb31-cd58a6e6a31b" providerId="AD" clId="Web-{11E37600-0BDD-BBD6-0FE5-6D9F2CA65404}" dt="2025-01-28T13:54:04.696" v="85" actId="1076"/>
          <ac:spMkLst>
            <pc:docMk/>
            <pc:sldMk cId="3300422779" sldId="529"/>
            <ac:spMk id="3" creationId="{B3903ED0-C9FF-6A9E-855A-DAECECD25DC1}"/>
          </ac:spMkLst>
        </pc:spChg>
        <pc:spChg chg="add mod">
          <ac:chgData name="Valeria Panina" userId="S::panina@unhcr.org::505accc5-838e-4638-bb31-cd58a6e6a31b" providerId="AD" clId="Web-{11E37600-0BDD-BBD6-0FE5-6D9F2CA65404}" dt="2025-01-28T13:57:32.234" v="93" actId="1076"/>
          <ac:spMkLst>
            <pc:docMk/>
            <pc:sldMk cId="3300422779" sldId="529"/>
            <ac:spMk id="4" creationId="{A22435BB-7A35-140D-59A0-AAED5C0A2BD6}"/>
          </ac:spMkLst>
        </pc:spChg>
        <pc:spChg chg="add mod">
          <ac:chgData name="Valeria Panina" userId="S::panina@unhcr.org::505accc5-838e-4638-bb31-cd58a6e6a31b" providerId="AD" clId="Web-{11E37600-0BDD-BBD6-0FE5-6D9F2CA65404}" dt="2025-01-28T13:57:36.469" v="94" actId="1076"/>
          <ac:spMkLst>
            <pc:docMk/>
            <pc:sldMk cId="3300422779" sldId="529"/>
            <ac:spMk id="5" creationId="{47950A8C-EF4C-81CD-5BC1-3677DF722D40}"/>
          </ac:spMkLst>
        </pc:spChg>
        <pc:spChg chg="add mod">
          <ac:chgData name="Valeria Panina" userId="S::panina@unhcr.org::505accc5-838e-4638-bb31-cd58a6e6a31b" providerId="AD" clId="Web-{11E37600-0BDD-BBD6-0FE5-6D9F2CA65404}" dt="2025-01-28T13:57:23.312" v="90" actId="1076"/>
          <ac:spMkLst>
            <pc:docMk/>
            <pc:sldMk cId="3300422779" sldId="529"/>
            <ac:spMk id="7" creationId="{A77448AF-8AEC-05DA-1971-963E35D9489C}"/>
          </ac:spMkLst>
        </pc:spChg>
        <pc:spChg chg="add mod">
          <ac:chgData name="Valeria Panina" userId="S::panina@unhcr.org::505accc5-838e-4638-bb31-cd58a6e6a31b" providerId="AD" clId="Web-{11E37600-0BDD-BBD6-0FE5-6D9F2CA65404}" dt="2025-01-28T13:57:30.094" v="92" actId="1076"/>
          <ac:spMkLst>
            <pc:docMk/>
            <pc:sldMk cId="3300422779" sldId="529"/>
            <ac:spMk id="11" creationId="{EB2A12E4-8F32-95A0-598F-6A7E0531FCF1}"/>
          </ac:spMkLst>
        </pc:spChg>
        <pc:spChg chg="add mod">
          <ac:chgData name="Valeria Panina" userId="S::panina@unhcr.org::505accc5-838e-4638-bb31-cd58a6e6a31b" providerId="AD" clId="Web-{11E37600-0BDD-BBD6-0FE5-6D9F2CA65404}" dt="2025-01-28T13:57:26.469" v="91" actId="1076"/>
          <ac:spMkLst>
            <pc:docMk/>
            <pc:sldMk cId="3300422779" sldId="529"/>
            <ac:spMk id="14" creationId="{1C043310-B65F-224C-E0D7-6E2C1DB18618}"/>
          </ac:spMkLst>
        </pc:spChg>
        <pc:cxnChg chg="add del">
          <ac:chgData name="Valeria Panina" userId="S::panina@unhcr.org::505accc5-838e-4638-bb31-cd58a6e6a31b" providerId="AD" clId="Web-{11E37600-0BDD-BBD6-0FE5-6D9F2CA65404}" dt="2025-01-28T13:50:27.157" v="46"/>
          <ac:cxnSpMkLst>
            <pc:docMk/>
            <pc:sldMk cId="3300422779" sldId="529"/>
            <ac:cxnSpMk id="8" creationId="{46F333BF-979E-6318-7FAC-F81A089A47A1}"/>
          </ac:cxnSpMkLst>
        </pc:cxnChg>
        <pc:cxnChg chg="add del mod">
          <ac:chgData name="Valeria Panina" userId="S::panina@unhcr.org::505accc5-838e-4638-bb31-cd58a6e6a31b" providerId="AD" clId="Web-{11E37600-0BDD-BBD6-0FE5-6D9F2CA65404}" dt="2025-01-28T13:51:55.816" v="55"/>
          <ac:cxnSpMkLst>
            <pc:docMk/>
            <pc:sldMk cId="3300422779" sldId="529"/>
            <ac:cxnSpMk id="9" creationId="{0D4AE1A0-1C24-5414-6E16-FDF8FFAB5855}"/>
          </ac:cxnSpMkLst>
        </pc:cxnChg>
        <pc:cxnChg chg="add del mod">
          <ac:chgData name="Valeria Panina" userId="S::panina@unhcr.org::505accc5-838e-4638-bb31-cd58a6e6a31b" providerId="AD" clId="Web-{11E37600-0BDD-BBD6-0FE5-6D9F2CA65404}" dt="2025-01-28T13:51:58.832" v="56"/>
          <ac:cxnSpMkLst>
            <pc:docMk/>
            <pc:sldMk cId="3300422779" sldId="529"/>
            <ac:cxnSpMk id="10" creationId="{7AA18A6B-A3F0-C551-F205-46E094035397}"/>
          </ac:cxnSpMkLst>
        </pc:cxnChg>
      </pc:sldChg>
      <pc:sldChg chg="modNotes">
        <pc:chgData name="Valeria Panina" userId="S::panina@unhcr.org::505accc5-838e-4638-bb31-cd58a6e6a31b" providerId="AD" clId="Web-{11E37600-0BDD-BBD6-0FE5-6D9F2CA65404}" dt="2025-01-28T14:26:53.809" v="233"/>
        <pc:sldMkLst>
          <pc:docMk/>
          <pc:sldMk cId="3125248720" sldId="530"/>
        </pc:sldMkLst>
      </pc:sldChg>
      <pc:sldChg chg="addSp modSp modNotes">
        <pc:chgData name="Valeria Panina" userId="S::panina@unhcr.org::505accc5-838e-4638-bb31-cd58a6e6a31b" providerId="AD" clId="Web-{11E37600-0BDD-BBD6-0FE5-6D9F2CA65404}" dt="2025-01-28T14:22:15.104" v="194"/>
        <pc:sldMkLst>
          <pc:docMk/>
          <pc:sldMk cId="2619318001" sldId="531"/>
        </pc:sldMkLst>
        <pc:picChg chg="add mod">
          <ac:chgData name="Valeria Panina" userId="S::panina@unhcr.org::505accc5-838e-4638-bb31-cd58a6e6a31b" providerId="AD" clId="Web-{11E37600-0BDD-BBD6-0FE5-6D9F2CA65404}" dt="2025-01-28T13:27:09.856" v="0"/>
          <ac:picMkLst>
            <pc:docMk/>
            <pc:sldMk cId="2619318001" sldId="531"/>
            <ac:picMk id="3" creationId="{13CFBCF2-474D-2D86-3370-8AB4F5D105B0}"/>
          </ac:picMkLst>
        </pc:picChg>
      </pc:sldChg>
      <pc:sldChg chg="addSp delSp modSp new">
        <pc:chgData name="Valeria Panina" userId="S::panina@unhcr.org::505accc5-838e-4638-bb31-cd58a6e6a31b" providerId="AD" clId="Web-{11E37600-0BDD-BBD6-0FE5-6D9F2CA65404}" dt="2025-01-28T14:58:44.862" v="396" actId="20577"/>
        <pc:sldMkLst>
          <pc:docMk/>
          <pc:sldMk cId="3427975465" sldId="532"/>
        </pc:sldMkLst>
        <pc:spChg chg="mod">
          <ac:chgData name="Valeria Panina" userId="S::panina@unhcr.org::505accc5-838e-4638-bb31-cd58a6e6a31b" providerId="AD" clId="Web-{11E37600-0BDD-BBD6-0FE5-6D9F2CA65404}" dt="2025-01-28T14:55:35.714" v="374"/>
          <ac:spMkLst>
            <pc:docMk/>
            <pc:sldMk cId="3427975465" sldId="532"/>
            <ac:spMk id="2" creationId="{9209900E-258F-5BD3-89DB-7A54E77CCEF5}"/>
          </ac:spMkLst>
        </pc:spChg>
        <pc:spChg chg="mod">
          <ac:chgData name="Valeria Panina" userId="S::panina@unhcr.org::505accc5-838e-4638-bb31-cd58a6e6a31b" providerId="AD" clId="Web-{11E37600-0BDD-BBD6-0FE5-6D9F2CA65404}" dt="2025-01-28T14:58:44.862" v="396" actId="20577"/>
          <ac:spMkLst>
            <pc:docMk/>
            <pc:sldMk cId="3427975465" sldId="532"/>
            <ac:spMk id="3" creationId="{1C2558C5-524E-0847-6927-5EA6D5DC48B4}"/>
          </ac:spMkLst>
        </pc:spChg>
        <pc:spChg chg="del">
          <ac:chgData name="Valeria Panina" userId="S::panina@unhcr.org::505accc5-838e-4638-bb31-cd58a6e6a31b" providerId="AD" clId="Web-{11E37600-0BDD-BBD6-0FE5-6D9F2CA65404}" dt="2025-01-28T14:29:23.896" v="300"/>
          <ac:spMkLst>
            <pc:docMk/>
            <pc:sldMk cId="3427975465" sldId="532"/>
            <ac:spMk id="4" creationId="{282DF16F-E78F-3703-BD09-43F9CC177C02}"/>
          </ac:spMkLst>
        </pc:spChg>
        <pc:picChg chg="add mod">
          <ac:chgData name="Valeria Panina" userId="S::panina@unhcr.org::505accc5-838e-4638-bb31-cd58a6e6a31b" providerId="AD" clId="Web-{11E37600-0BDD-BBD6-0FE5-6D9F2CA65404}" dt="2025-01-28T14:55:35.714" v="374"/>
          <ac:picMkLst>
            <pc:docMk/>
            <pc:sldMk cId="3427975465" sldId="532"/>
            <ac:picMk id="4" creationId="{B8BE2E48-AF19-6FE3-8198-EF762FA8C63E}"/>
          </ac:picMkLst>
        </pc:picChg>
      </pc:sldChg>
    </pc:docChg>
  </pc:docChgLst>
  <pc:docChgLst>
    <pc:chgData name="Maksym Davidich" userId="d255d5a0-9a0e-4ebb-b7a4-cb1173c513ca" providerId="ADAL" clId="{9E4A6927-77E9-4F4F-B7B0-B576EFF6EE5E}"/>
    <pc:docChg chg="custSel modSld">
      <pc:chgData name="Maksym Davidich" userId="d255d5a0-9a0e-4ebb-b7a4-cb1173c513ca" providerId="ADAL" clId="{9E4A6927-77E9-4F4F-B7B0-B576EFF6EE5E}" dt="2024-09-26T07:25:48.327" v="68" actId="20577"/>
      <pc:docMkLst>
        <pc:docMk/>
      </pc:docMkLst>
      <pc:sldChg chg="modSp mod">
        <pc:chgData name="Maksym Davidich" userId="d255d5a0-9a0e-4ebb-b7a4-cb1173c513ca" providerId="ADAL" clId="{9E4A6927-77E9-4F4F-B7B0-B576EFF6EE5E}" dt="2024-09-26T07:24:36.075" v="19" actId="20577"/>
        <pc:sldMkLst>
          <pc:docMk/>
          <pc:sldMk cId="3148835807" sldId="503"/>
        </pc:sldMkLst>
      </pc:sldChg>
      <pc:sldChg chg="modSp mod">
        <pc:chgData name="Maksym Davidich" userId="d255d5a0-9a0e-4ebb-b7a4-cb1173c513ca" providerId="ADAL" clId="{9E4A6927-77E9-4F4F-B7B0-B576EFF6EE5E}" dt="2024-09-26T07:25:48.327" v="68" actId="20577"/>
        <pc:sldMkLst>
          <pc:docMk/>
          <pc:sldMk cId="2854962900" sldId="506"/>
        </pc:sldMkLst>
      </pc:sldChg>
    </pc:docChg>
  </pc:docChgLst>
  <pc:docChgLst>
    <pc:chgData name="Oleksandr Kalinchuk" userId="309fbead-dac9-45e0-a2a9-74753b286aec" providerId="ADAL" clId="{5F5B5DE6-52ED-4FA8-8AF5-D070FA0AF53F}"/>
    <pc:docChg chg="undo custSel addSld delSld modSld sldOrd">
      <pc:chgData name="Oleksandr Kalinchuk" userId="309fbead-dac9-45e0-a2a9-74753b286aec" providerId="ADAL" clId="{5F5B5DE6-52ED-4FA8-8AF5-D070FA0AF53F}" dt="2025-02-20T10:26:01.654" v="842" actId="113"/>
      <pc:docMkLst>
        <pc:docMk/>
      </pc:docMkLst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2518240428" sldId="257"/>
        </pc:sldMkLst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3941279529" sldId="258"/>
        </pc:sldMkLst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2013728747" sldId="259"/>
        </pc:sldMkLst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3278987057" sldId="260"/>
        </pc:sldMkLst>
      </pc:sldChg>
      <pc:sldChg chg="addSp delSp modSp mod">
        <pc:chgData name="Oleksandr Kalinchuk" userId="309fbead-dac9-45e0-a2a9-74753b286aec" providerId="ADAL" clId="{5F5B5DE6-52ED-4FA8-8AF5-D070FA0AF53F}" dt="2025-02-14T08:42:27.077" v="64" actId="14100"/>
        <pc:sldMkLst>
          <pc:docMk/>
          <pc:sldMk cId="196588846" sldId="493"/>
        </pc:sldMkLst>
        <pc:spChg chg="mod">
          <ac:chgData name="Oleksandr Kalinchuk" userId="309fbead-dac9-45e0-a2a9-74753b286aec" providerId="ADAL" clId="{5F5B5DE6-52ED-4FA8-8AF5-D070FA0AF53F}" dt="2025-02-14T08:16:30.731" v="12" actId="20577"/>
          <ac:spMkLst>
            <pc:docMk/>
            <pc:sldMk cId="196588846" sldId="493"/>
            <ac:spMk id="3" creationId="{D791DC85-A8C4-F9F1-78A9-716F4091D252}"/>
          </ac:spMkLst>
        </pc:spChg>
        <pc:picChg chg="del">
          <ac:chgData name="Oleksandr Kalinchuk" userId="309fbead-dac9-45e0-a2a9-74753b286aec" providerId="ADAL" clId="{5F5B5DE6-52ED-4FA8-8AF5-D070FA0AF53F}" dt="2025-02-14T08:16:16.023" v="0" actId="478"/>
          <ac:picMkLst>
            <pc:docMk/>
            <pc:sldMk cId="196588846" sldId="493"/>
            <ac:picMk id="5" creationId="{2288D76B-90C8-0C33-6E5E-E7072B2FBDB5}"/>
          </ac:picMkLst>
        </pc:picChg>
        <pc:picChg chg="add del mod modCrop">
          <ac:chgData name="Oleksandr Kalinchuk" userId="309fbead-dac9-45e0-a2a9-74753b286aec" providerId="ADAL" clId="{5F5B5DE6-52ED-4FA8-8AF5-D070FA0AF53F}" dt="2025-02-14T08:42:01.052" v="57" actId="478"/>
          <ac:picMkLst>
            <pc:docMk/>
            <pc:sldMk cId="196588846" sldId="493"/>
            <ac:picMk id="5" creationId="{2B6FD9A0-667C-A979-84C0-52919EAB1DA9}"/>
          </ac:picMkLst>
        </pc:picChg>
        <pc:picChg chg="add mod modCrop">
          <ac:chgData name="Oleksandr Kalinchuk" userId="309fbead-dac9-45e0-a2a9-74753b286aec" providerId="ADAL" clId="{5F5B5DE6-52ED-4FA8-8AF5-D070FA0AF53F}" dt="2025-02-14T08:42:27.077" v="64" actId="14100"/>
          <ac:picMkLst>
            <pc:docMk/>
            <pc:sldMk cId="196588846" sldId="493"/>
            <ac:picMk id="7" creationId="{82779167-CF3F-2520-188F-5A36FAD6FB15}"/>
          </ac:picMkLst>
        </pc:picChg>
      </pc:sldChg>
      <pc:sldChg chg="modSp mod">
        <pc:chgData name="Oleksandr Kalinchuk" userId="309fbead-dac9-45e0-a2a9-74753b286aec" providerId="ADAL" clId="{5F5B5DE6-52ED-4FA8-8AF5-D070FA0AF53F}" dt="2025-02-19T07:25:10.134" v="170" actId="14100"/>
        <pc:sldMkLst>
          <pc:docMk/>
          <pc:sldMk cId="2777699732" sldId="502"/>
        </pc:sldMkLst>
        <pc:spChg chg="mod">
          <ac:chgData name="Oleksandr Kalinchuk" userId="309fbead-dac9-45e0-a2a9-74753b286aec" providerId="ADAL" clId="{5F5B5DE6-52ED-4FA8-8AF5-D070FA0AF53F}" dt="2025-02-14T08:20:05.872" v="18" actId="14100"/>
          <ac:spMkLst>
            <pc:docMk/>
            <pc:sldMk cId="2777699732" sldId="502"/>
            <ac:spMk id="3" creationId="{2429CEAA-A0D1-C9AD-DF01-94BEA6415D0D}"/>
          </ac:spMkLst>
        </pc:spChg>
        <pc:spChg chg="mod">
          <ac:chgData name="Oleksandr Kalinchuk" userId="309fbead-dac9-45e0-a2a9-74753b286aec" providerId="ADAL" clId="{5F5B5DE6-52ED-4FA8-8AF5-D070FA0AF53F}" dt="2025-02-19T07:25:10.134" v="170" actId="14100"/>
          <ac:spMkLst>
            <pc:docMk/>
            <pc:sldMk cId="2777699732" sldId="502"/>
            <ac:spMk id="6" creationId="{6B922DD6-3EB5-650A-7DE0-467F930E4CB6}"/>
          </ac:spMkLst>
        </pc:spChg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83853818" sldId="503"/>
        </pc:sldMkLst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226983959" sldId="516"/>
        </pc:sldMkLst>
      </pc:sldChg>
      <pc:sldChg chg="addSp delSp modSp mod">
        <pc:chgData name="Oleksandr Kalinchuk" userId="309fbead-dac9-45e0-a2a9-74753b286aec" providerId="ADAL" clId="{5F5B5DE6-52ED-4FA8-8AF5-D070FA0AF53F}" dt="2025-02-20T10:18:07.876" v="799"/>
        <pc:sldMkLst>
          <pc:docMk/>
          <pc:sldMk cId="1075770118" sldId="523"/>
        </pc:sldMkLst>
        <pc:picChg chg="add mod">
          <ac:chgData name="Oleksandr Kalinchuk" userId="309fbead-dac9-45e0-a2a9-74753b286aec" providerId="ADAL" clId="{5F5B5DE6-52ED-4FA8-8AF5-D070FA0AF53F}" dt="2025-02-20T10:18:07.876" v="799"/>
          <ac:picMkLst>
            <pc:docMk/>
            <pc:sldMk cId="1075770118" sldId="523"/>
            <ac:picMk id="3" creationId="{E279C09A-CCD8-CFA3-F4A4-FE97AE0E9695}"/>
          </ac:picMkLst>
        </pc:picChg>
        <pc:picChg chg="del">
          <ac:chgData name="Oleksandr Kalinchuk" userId="309fbead-dac9-45e0-a2a9-74753b286aec" providerId="ADAL" clId="{5F5B5DE6-52ED-4FA8-8AF5-D070FA0AF53F}" dt="2025-02-14T08:17:11.587" v="13" actId="478"/>
          <ac:picMkLst>
            <pc:docMk/>
            <pc:sldMk cId="1075770118" sldId="523"/>
            <ac:picMk id="6" creationId="{2F2B99FA-6A26-73CF-FDB5-4B935B151D59}"/>
          </ac:picMkLst>
        </pc:picChg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2730591871" sldId="524"/>
        </pc:sldMkLst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3300422779" sldId="529"/>
        </pc:sldMkLst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3125248720" sldId="530"/>
        </pc:sldMkLst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2619318001" sldId="531"/>
        </pc:sldMkLst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3427975465" sldId="532"/>
        </pc:sldMkLst>
      </pc:sldChg>
      <pc:sldChg chg="addSp delSp modSp mod">
        <pc:chgData name="Oleksandr Kalinchuk" userId="309fbead-dac9-45e0-a2a9-74753b286aec" providerId="ADAL" clId="{5F5B5DE6-52ED-4FA8-8AF5-D070FA0AF53F}" dt="2025-02-20T07:02:54.079" v="264"/>
        <pc:sldMkLst>
          <pc:docMk/>
          <pc:sldMk cId="4195727865" sldId="533"/>
        </pc:sldMkLst>
        <pc:spChg chg="mod">
          <ac:chgData name="Oleksandr Kalinchuk" userId="309fbead-dac9-45e0-a2a9-74753b286aec" providerId="ADAL" clId="{5F5B5DE6-52ED-4FA8-8AF5-D070FA0AF53F}" dt="2025-02-14T08:21:29.489" v="39" actId="20577"/>
          <ac:spMkLst>
            <pc:docMk/>
            <pc:sldMk cId="4195727865" sldId="533"/>
            <ac:spMk id="2" creationId="{5D2D7BD2-8124-DAEA-7D7F-F7EB9653EBB4}"/>
          </ac:spMkLst>
        </pc:spChg>
        <pc:spChg chg="add mod">
          <ac:chgData name="Oleksandr Kalinchuk" userId="309fbead-dac9-45e0-a2a9-74753b286aec" providerId="ADAL" clId="{5F5B5DE6-52ED-4FA8-8AF5-D070FA0AF53F}" dt="2025-02-20T07:00:42.541" v="230" actId="1076"/>
          <ac:spMkLst>
            <pc:docMk/>
            <pc:sldMk cId="4195727865" sldId="533"/>
            <ac:spMk id="5" creationId="{E2774D53-FA5F-ED12-4733-41638FF9392E}"/>
          </ac:spMkLst>
        </pc:spChg>
        <pc:spChg chg="del">
          <ac:chgData name="Oleksandr Kalinchuk" userId="309fbead-dac9-45e0-a2a9-74753b286aec" providerId="ADAL" clId="{5F5B5DE6-52ED-4FA8-8AF5-D070FA0AF53F}" dt="2025-02-19T07:07:08.929" v="98" actId="478"/>
          <ac:spMkLst>
            <pc:docMk/>
            <pc:sldMk cId="4195727865" sldId="533"/>
            <ac:spMk id="6" creationId="{6B922DD6-3EB5-650A-7DE0-467F930E4CB6}"/>
          </ac:spMkLst>
        </pc:spChg>
        <pc:spChg chg="add mod">
          <ac:chgData name="Oleksandr Kalinchuk" userId="309fbead-dac9-45e0-a2a9-74753b286aec" providerId="ADAL" clId="{5F5B5DE6-52ED-4FA8-8AF5-D070FA0AF53F}" dt="2025-02-20T07:00:17.623" v="216" actId="122"/>
          <ac:spMkLst>
            <pc:docMk/>
            <pc:sldMk cId="4195727865" sldId="533"/>
            <ac:spMk id="7" creationId="{D5C38BCB-1F12-97C0-64F3-F1D5523A80E7}"/>
          </ac:spMkLst>
        </pc:spChg>
        <pc:spChg chg="add mod">
          <ac:chgData name="Oleksandr Kalinchuk" userId="309fbead-dac9-45e0-a2a9-74753b286aec" providerId="ADAL" clId="{5F5B5DE6-52ED-4FA8-8AF5-D070FA0AF53F}" dt="2025-02-20T07:00:15.024" v="215" actId="122"/>
          <ac:spMkLst>
            <pc:docMk/>
            <pc:sldMk cId="4195727865" sldId="533"/>
            <ac:spMk id="8" creationId="{F0523153-1998-D493-F5CC-A719B18834A8}"/>
          </ac:spMkLst>
        </pc:spChg>
        <pc:spChg chg="add del">
          <ac:chgData name="Oleksandr Kalinchuk" userId="309fbead-dac9-45e0-a2a9-74753b286aec" providerId="ADAL" clId="{5F5B5DE6-52ED-4FA8-8AF5-D070FA0AF53F}" dt="2025-02-20T07:01:22.027" v="232" actId="22"/>
          <ac:spMkLst>
            <pc:docMk/>
            <pc:sldMk cId="4195727865" sldId="533"/>
            <ac:spMk id="12" creationId="{F3F489A1-A453-6186-742A-45BFE2876F0D}"/>
          </ac:spMkLst>
        </pc:spChg>
        <pc:spChg chg="add mod">
          <ac:chgData name="Oleksandr Kalinchuk" userId="309fbead-dac9-45e0-a2a9-74753b286aec" providerId="ADAL" clId="{5F5B5DE6-52ED-4FA8-8AF5-D070FA0AF53F}" dt="2025-02-20T07:02:54.079" v="264"/>
          <ac:spMkLst>
            <pc:docMk/>
            <pc:sldMk cId="4195727865" sldId="533"/>
            <ac:spMk id="13" creationId="{53053202-43E2-E43D-F519-C505C4953833}"/>
          </ac:spMkLst>
        </pc:spChg>
        <pc:picChg chg="add del mod">
          <ac:chgData name="Oleksandr Kalinchuk" userId="309fbead-dac9-45e0-a2a9-74753b286aec" providerId="ADAL" clId="{5F5B5DE6-52ED-4FA8-8AF5-D070FA0AF53F}" dt="2025-02-19T07:07:05.180" v="97" actId="478"/>
          <ac:picMkLst>
            <pc:docMk/>
            <pc:sldMk cId="4195727865" sldId="533"/>
            <ac:picMk id="3" creationId="{10FFE8B9-37E2-C294-A9ED-6419C40CEC65}"/>
          </ac:picMkLst>
        </pc:picChg>
        <pc:picChg chg="add mod ord">
          <ac:chgData name="Oleksandr Kalinchuk" userId="309fbead-dac9-45e0-a2a9-74753b286aec" providerId="ADAL" clId="{5F5B5DE6-52ED-4FA8-8AF5-D070FA0AF53F}" dt="2025-02-20T07:00:36.651" v="224" actId="1036"/>
          <ac:picMkLst>
            <pc:docMk/>
            <pc:sldMk cId="4195727865" sldId="533"/>
            <ac:picMk id="4" creationId="{67F0EAB7-EC49-07AC-3F99-DABA1762D23E}"/>
          </ac:picMkLst>
        </pc:picChg>
        <pc:picChg chg="del">
          <ac:chgData name="Oleksandr Kalinchuk" userId="309fbead-dac9-45e0-a2a9-74753b286aec" providerId="ADAL" clId="{5F5B5DE6-52ED-4FA8-8AF5-D070FA0AF53F}" dt="2025-02-14T08:17:18.412" v="14" actId="478"/>
          <ac:picMkLst>
            <pc:docMk/>
            <pc:sldMk cId="4195727865" sldId="533"/>
            <ac:picMk id="7" creationId="{BB830B00-702A-ED05-E942-898FDDA349ED}"/>
          </ac:picMkLst>
        </pc:picChg>
        <pc:picChg chg="add mod">
          <ac:chgData name="Oleksandr Kalinchuk" userId="309fbead-dac9-45e0-a2a9-74753b286aec" providerId="ADAL" clId="{5F5B5DE6-52ED-4FA8-8AF5-D070FA0AF53F}" dt="2025-02-20T07:00:38.819" v="229" actId="1036"/>
          <ac:picMkLst>
            <pc:docMk/>
            <pc:sldMk cId="4195727865" sldId="533"/>
            <ac:picMk id="10" creationId="{A4CA20ED-A483-BD54-674C-6F95F2926648}"/>
          </ac:picMkLst>
        </pc:picChg>
      </pc:sldChg>
      <pc:sldChg chg="addSp delSp modSp add mod">
        <pc:chgData name="Oleksandr Kalinchuk" userId="309fbead-dac9-45e0-a2a9-74753b286aec" providerId="ADAL" clId="{5F5B5DE6-52ED-4FA8-8AF5-D070FA0AF53F}" dt="2025-02-20T08:05:37.123" v="509" actId="14100"/>
        <pc:sldMkLst>
          <pc:docMk/>
          <pc:sldMk cId="255916423" sldId="534"/>
        </pc:sldMkLst>
        <pc:spChg chg="del">
          <ac:chgData name="Oleksandr Kalinchuk" userId="309fbead-dac9-45e0-a2a9-74753b286aec" providerId="ADAL" clId="{5F5B5DE6-52ED-4FA8-8AF5-D070FA0AF53F}" dt="2025-02-14T08:47:31.211" v="84" actId="478"/>
          <ac:spMkLst>
            <pc:docMk/>
            <pc:sldMk cId="255916423" sldId="534"/>
            <ac:spMk id="2" creationId="{5D2D7BD2-8124-DAEA-7D7F-F7EB9653EBB4}"/>
          </ac:spMkLst>
        </pc:spChg>
        <pc:spChg chg="del mod">
          <ac:chgData name="Oleksandr Kalinchuk" userId="309fbead-dac9-45e0-a2a9-74753b286aec" providerId="ADAL" clId="{5F5B5DE6-52ED-4FA8-8AF5-D070FA0AF53F}" dt="2025-02-20T08:01:42.056" v="475" actId="478"/>
          <ac:spMkLst>
            <pc:docMk/>
            <pc:sldMk cId="255916423" sldId="534"/>
            <ac:spMk id="6" creationId="{6B922DD6-3EB5-650A-7DE0-467F930E4CB6}"/>
          </ac:spMkLst>
        </pc:spChg>
        <pc:spChg chg="add del mod">
          <ac:chgData name="Oleksandr Kalinchuk" userId="309fbead-dac9-45e0-a2a9-74753b286aec" providerId="ADAL" clId="{5F5B5DE6-52ED-4FA8-8AF5-D070FA0AF53F}" dt="2025-02-20T08:01:40.543" v="474" actId="478"/>
          <ac:spMkLst>
            <pc:docMk/>
            <pc:sldMk cId="255916423" sldId="534"/>
            <ac:spMk id="7" creationId="{BAC9BB2A-E167-98DE-63A5-5C680C80C1CA}"/>
          </ac:spMkLst>
        </pc:spChg>
        <pc:spChg chg="add del mod">
          <ac:chgData name="Oleksandr Kalinchuk" userId="309fbead-dac9-45e0-a2a9-74753b286aec" providerId="ADAL" clId="{5F5B5DE6-52ED-4FA8-8AF5-D070FA0AF53F}" dt="2025-02-14T08:47:34.378" v="85" actId="478"/>
          <ac:spMkLst>
            <pc:docMk/>
            <pc:sldMk cId="255916423" sldId="534"/>
            <ac:spMk id="8" creationId="{B61227EF-F65C-D5F1-AC9B-6EA6E43E1447}"/>
          </ac:spMkLst>
        </pc:spChg>
        <pc:graphicFrameChg chg="add mod">
          <ac:chgData name="Oleksandr Kalinchuk" userId="309fbead-dac9-45e0-a2a9-74753b286aec" providerId="ADAL" clId="{5F5B5DE6-52ED-4FA8-8AF5-D070FA0AF53F}" dt="2025-02-20T08:02:01.104" v="476"/>
          <ac:graphicFrameMkLst>
            <pc:docMk/>
            <pc:sldMk cId="255916423" sldId="534"/>
            <ac:graphicFrameMk id="2" creationId="{B3A7360C-326E-BA7D-0AEF-6A1CF7DC8FCD}"/>
          </ac:graphicFrameMkLst>
        </pc:graphicFrameChg>
        <pc:graphicFrameChg chg="add mod">
          <ac:chgData name="Oleksandr Kalinchuk" userId="309fbead-dac9-45e0-a2a9-74753b286aec" providerId="ADAL" clId="{5F5B5DE6-52ED-4FA8-8AF5-D070FA0AF53F}" dt="2025-02-20T08:04:46.923" v="497" actId="14100"/>
          <ac:graphicFrameMkLst>
            <pc:docMk/>
            <pc:sldMk cId="255916423" sldId="534"/>
            <ac:graphicFrameMk id="3" creationId="{62270CB2-4216-E0B2-49BD-0F47A1DA24F3}"/>
          </ac:graphicFrameMkLst>
        </pc:graphicFrameChg>
        <pc:graphicFrameChg chg="add del mod">
          <ac:chgData name="Oleksandr Kalinchuk" userId="309fbead-dac9-45e0-a2a9-74753b286aec" providerId="ADAL" clId="{5F5B5DE6-52ED-4FA8-8AF5-D070FA0AF53F}" dt="2025-02-20T08:04:00.190" v="489" actId="478"/>
          <ac:graphicFrameMkLst>
            <pc:docMk/>
            <pc:sldMk cId="255916423" sldId="534"/>
            <ac:graphicFrameMk id="8" creationId="{57D05DD0-09EE-42AD-5408-B4C4CC0C2F59}"/>
          </ac:graphicFrameMkLst>
        </pc:graphicFrameChg>
        <pc:graphicFrameChg chg="add mod">
          <ac:chgData name="Oleksandr Kalinchuk" userId="309fbead-dac9-45e0-a2a9-74753b286aec" providerId="ADAL" clId="{5F5B5DE6-52ED-4FA8-8AF5-D070FA0AF53F}" dt="2025-02-20T08:04:49.556" v="500" actId="14100"/>
          <ac:graphicFrameMkLst>
            <pc:docMk/>
            <pc:sldMk cId="255916423" sldId="534"/>
            <ac:graphicFrameMk id="9" creationId="{A945BC05-F052-C4D2-ED58-52AF48521360}"/>
          </ac:graphicFrameMkLst>
        </pc:graphicFrameChg>
        <pc:graphicFrameChg chg="add mod">
          <ac:chgData name="Oleksandr Kalinchuk" userId="309fbead-dac9-45e0-a2a9-74753b286aec" providerId="ADAL" clId="{5F5B5DE6-52ED-4FA8-8AF5-D070FA0AF53F}" dt="2025-02-20T08:04:54.591" v="501"/>
          <ac:graphicFrameMkLst>
            <pc:docMk/>
            <pc:sldMk cId="255916423" sldId="534"/>
            <ac:graphicFrameMk id="10" creationId="{81180922-B8B7-BC46-BBE9-C51725C7EC82}"/>
          </ac:graphicFrameMkLst>
        </pc:graphicFrameChg>
        <pc:graphicFrameChg chg="add mod">
          <ac:chgData name="Oleksandr Kalinchuk" userId="309fbead-dac9-45e0-a2a9-74753b286aec" providerId="ADAL" clId="{5F5B5DE6-52ED-4FA8-8AF5-D070FA0AF53F}" dt="2025-02-20T08:05:37.123" v="509" actId="14100"/>
          <ac:graphicFrameMkLst>
            <pc:docMk/>
            <pc:sldMk cId="255916423" sldId="534"/>
            <ac:graphicFrameMk id="11" creationId="{916BC196-768D-C1D3-7BFE-33B4927FAC89}"/>
          </ac:graphicFrameMkLst>
        </pc:graphicFrameChg>
        <pc:picChg chg="del">
          <ac:chgData name="Oleksandr Kalinchuk" userId="309fbead-dac9-45e0-a2a9-74753b286aec" providerId="ADAL" clId="{5F5B5DE6-52ED-4FA8-8AF5-D070FA0AF53F}" dt="2025-02-14T08:46:06.001" v="70" actId="478"/>
          <ac:picMkLst>
            <pc:docMk/>
            <pc:sldMk cId="255916423" sldId="534"/>
            <ac:picMk id="3" creationId="{10FFE8B9-37E2-C294-A9ED-6419C40CEC65}"/>
          </ac:picMkLst>
        </pc:picChg>
        <pc:picChg chg="add del mod modCrop">
          <ac:chgData name="Oleksandr Kalinchuk" userId="309fbead-dac9-45e0-a2a9-74753b286aec" providerId="ADAL" clId="{5F5B5DE6-52ED-4FA8-8AF5-D070FA0AF53F}" dt="2025-02-20T07:48:04.136" v="393" actId="21"/>
          <ac:picMkLst>
            <pc:docMk/>
            <pc:sldMk cId="255916423" sldId="534"/>
            <ac:picMk id="4" creationId="{FEEB46BE-3659-3697-6095-7A6C4DD6D4E7}"/>
          </ac:picMkLst>
        </pc:picChg>
        <pc:picChg chg="add del mod modCrop">
          <ac:chgData name="Oleksandr Kalinchuk" userId="309fbead-dac9-45e0-a2a9-74753b286aec" providerId="ADAL" clId="{5F5B5DE6-52ED-4FA8-8AF5-D070FA0AF53F}" dt="2025-02-20T07:48:14.182" v="396" actId="21"/>
          <ac:picMkLst>
            <pc:docMk/>
            <pc:sldMk cId="255916423" sldId="534"/>
            <ac:picMk id="5" creationId="{6D902198-0E03-C1C3-3E21-BA9EFA7406E4}"/>
          </ac:picMkLst>
        </pc:picChg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1847370750" sldId="534"/>
        </pc:sldMkLst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3220457576" sldId="535"/>
        </pc:sldMkLst>
      </pc:sldChg>
      <pc:sldChg chg="addSp delSp modSp add mod">
        <pc:chgData name="Oleksandr Kalinchuk" userId="309fbead-dac9-45e0-a2a9-74753b286aec" providerId="ADAL" clId="{5F5B5DE6-52ED-4FA8-8AF5-D070FA0AF53F}" dt="2025-02-20T07:32:48.230" v="384" actId="732"/>
        <pc:sldMkLst>
          <pc:docMk/>
          <pc:sldMk cId="3881533994" sldId="535"/>
        </pc:sldMkLst>
        <pc:spChg chg="del">
          <ac:chgData name="Oleksandr Kalinchuk" userId="309fbead-dac9-45e0-a2a9-74753b286aec" providerId="ADAL" clId="{5F5B5DE6-52ED-4FA8-8AF5-D070FA0AF53F}" dt="2025-02-20T07:05:01.041" v="265" actId="478"/>
          <ac:spMkLst>
            <pc:docMk/>
            <pc:sldMk cId="3881533994" sldId="535"/>
            <ac:spMk id="2" creationId="{5D2D7BD2-8124-DAEA-7D7F-F7EB9653EBB4}"/>
          </ac:spMkLst>
        </pc:spChg>
        <pc:spChg chg="add del mod">
          <ac:chgData name="Oleksandr Kalinchuk" userId="309fbead-dac9-45e0-a2a9-74753b286aec" providerId="ADAL" clId="{5F5B5DE6-52ED-4FA8-8AF5-D070FA0AF53F}" dt="2025-02-20T07:05:05.166" v="266" actId="478"/>
          <ac:spMkLst>
            <pc:docMk/>
            <pc:sldMk cId="3881533994" sldId="535"/>
            <ac:spMk id="4" creationId="{AD518093-EDB1-1213-DB77-98FF4C2C1181}"/>
          </ac:spMkLst>
        </pc:spChg>
        <pc:spChg chg="add">
          <ac:chgData name="Oleksandr Kalinchuk" userId="309fbead-dac9-45e0-a2a9-74753b286aec" providerId="ADAL" clId="{5F5B5DE6-52ED-4FA8-8AF5-D070FA0AF53F}" dt="2025-02-20T07:05:23.551" v="268"/>
          <ac:spMkLst>
            <pc:docMk/>
            <pc:sldMk cId="3881533994" sldId="535"/>
            <ac:spMk id="5" creationId="{21CEA44A-7A68-09C5-8789-BA402E62C881}"/>
          </ac:spMkLst>
        </pc:spChg>
        <pc:spChg chg="mod">
          <ac:chgData name="Oleksandr Kalinchuk" userId="309fbead-dac9-45e0-a2a9-74753b286aec" providerId="ADAL" clId="{5F5B5DE6-52ED-4FA8-8AF5-D070FA0AF53F}" dt="2025-02-20T07:29:51.753" v="357" actId="790"/>
          <ac:spMkLst>
            <pc:docMk/>
            <pc:sldMk cId="3881533994" sldId="535"/>
            <ac:spMk id="6" creationId="{6B922DD6-3EB5-650A-7DE0-467F930E4CB6}"/>
          </ac:spMkLst>
        </pc:spChg>
        <pc:spChg chg="add">
          <ac:chgData name="Oleksandr Kalinchuk" userId="309fbead-dac9-45e0-a2a9-74753b286aec" providerId="ADAL" clId="{5F5B5DE6-52ED-4FA8-8AF5-D070FA0AF53F}" dt="2025-02-20T07:05:23.551" v="268"/>
          <ac:spMkLst>
            <pc:docMk/>
            <pc:sldMk cId="3881533994" sldId="535"/>
            <ac:spMk id="7" creationId="{8F1CFA0C-D167-5D06-18A1-10A507795DAE}"/>
          </ac:spMkLst>
        </pc:spChg>
        <pc:spChg chg="add">
          <ac:chgData name="Oleksandr Kalinchuk" userId="309fbead-dac9-45e0-a2a9-74753b286aec" providerId="ADAL" clId="{5F5B5DE6-52ED-4FA8-8AF5-D070FA0AF53F}" dt="2025-02-20T07:05:23.551" v="268"/>
          <ac:spMkLst>
            <pc:docMk/>
            <pc:sldMk cId="3881533994" sldId="535"/>
            <ac:spMk id="8" creationId="{18133142-F247-05A0-91D9-45D9A5856814}"/>
          </ac:spMkLst>
        </pc:spChg>
        <pc:spChg chg="add">
          <ac:chgData name="Oleksandr Kalinchuk" userId="309fbead-dac9-45e0-a2a9-74753b286aec" providerId="ADAL" clId="{5F5B5DE6-52ED-4FA8-8AF5-D070FA0AF53F}" dt="2025-02-20T07:05:23.551" v="268"/>
          <ac:spMkLst>
            <pc:docMk/>
            <pc:sldMk cId="3881533994" sldId="535"/>
            <ac:spMk id="9" creationId="{412FD47A-21C4-8774-3DB8-0ACF5549C9FD}"/>
          </ac:spMkLst>
        </pc:spChg>
        <pc:spChg chg="add">
          <ac:chgData name="Oleksandr Kalinchuk" userId="309fbead-dac9-45e0-a2a9-74753b286aec" providerId="ADAL" clId="{5F5B5DE6-52ED-4FA8-8AF5-D070FA0AF53F}" dt="2025-02-20T07:05:32.331" v="270"/>
          <ac:spMkLst>
            <pc:docMk/>
            <pc:sldMk cId="3881533994" sldId="535"/>
            <ac:spMk id="10" creationId="{4BC88CC1-5F2E-90E0-FB5F-1EA0440C00A6}"/>
          </ac:spMkLst>
        </pc:spChg>
        <pc:spChg chg="add">
          <ac:chgData name="Oleksandr Kalinchuk" userId="309fbead-dac9-45e0-a2a9-74753b286aec" providerId="ADAL" clId="{5F5B5DE6-52ED-4FA8-8AF5-D070FA0AF53F}" dt="2025-02-20T07:05:32.331" v="270"/>
          <ac:spMkLst>
            <pc:docMk/>
            <pc:sldMk cId="3881533994" sldId="535"/>
            <ac:spMk id="11" creationId="{AF246C90-49E9-90BB-4348-869AB5C12A3A}"/>
          </ac:spMkLst>
        </pc:spChg>
        <pc:spChg chg="add">
          <ac:chgData name="Oleksandr Kalinchuk" userId="309fbead-dac9-45e0-a2a9-74753b286aec" providerId="ADAL" clId="{5F5B5DE6-52ED-4FA8-8AF5-D070FA0AF53F}" dt="2025-02-20T07:05:32.331" v="270"/>
          <ac:spMkLst>
            <pc:docMk/>
            <pc:sldMk cId="3881533994" sldId="535"/>
            <ac:spMk id="12" creationId="{DD128013-3C64-DB93-9283-DD5DF105B038}"/>
          </ac:spMkLst>
        </pc:spChg>
        <pc:spChg chg="add">
          <ac:chgData name="Oleksandr Kalinchuk" userId="309fbead-dac9-45e0-a2a9-74753b286aec" providerId="ADAL" clId="{5F5B5DE6-52ED-4FA8-8AF5-D070FA0AF53F}" dt="2025-02-20T07:05:32.331" v="270"/>
          <ac:spMkLst>
            <pc:docMk/>
            <pc:sldMk cId="3881533994" sldId="535"/>
            <ac:spMk id="13" creationId="{6F748BBA-535D-C5FD-662B-E0834034565B}"/>
          </ac:spMkLst>
        </pc:spChg>
        <pc:spChg chg="add mod">
          <ac:chgData name="Oleksandr Kalinchuk" userId="309fbead-dac9-45e0-a2a9-74753b286aec" providerId="ADAL" clId="{5F5B5DE6-52ED-4FA8-8AF5-D070FA0AF53F}" dt="2025-02-20T07:28:24.246" v="356"/>
          <ac:spMkLst>
            <pc:docMk/>
            <pc:sldMk cId="3881533994" sldId="535"/>
            <ac:spMk id="14" creationId="{311B3880-F027-DC54-AC8F-B409CD08BBA0}"/>
          </ac:spMkLst>
        </pc:spChg>
        <pc:picChg chg="del mod">
          <ac:chgData name="Oleksandr Kalinchuk" userId="309fbead-dac9-45e0-a2a9-74753b286aec" providerId="ADAL" clId="{5F5B5DE6-52ED-4FA8-8AF5-D070FA0AF53F}" dt="2025-02-20T07:30:01.243" v="359" actId="478"/>
          <ac:picMkLst>
            <pc:docMk/>
            <pc:sldMk cId="3881533994" sldId="535"/>
            <ac:picMk id="3" creationId="{10FFE8B9-37E2-C294-A9ED-6419C40CEC65}"/>
          </ac:picMkLst>
        </pc:picChg>
        <pc:picChg chg="add mod modCrop">
          <ac:chgData name="Oleksandr Kalinchuk" userId="309fbead-dac9-45e0-a2a9-74753b286aec" providerId="ADAL" clId="{5F5B5DE6-52ED-4FA8-8AF5-D070FA0AF53F}" dt="2025-02-20T07:31:15.037" v="369" actId="1076"/>
          <ac:picMkLst>
            <pc:docMk/>
            <pc:sldMk cId="3881533994" sldId="535"/>
            <ac:picMk id="16" creationId="{5890F269-92BB-8910-6235-6A735F954190}"/>
          </ac:picMkLst>
        </pc:picChg>
        <pc:picChg chg="add mod">
          <ac:chgData name="Oleksandr Kalinchuk" userId="309fbead-dac9-45e0-a2a9-74753b286aec" providerId="ADAL" clId="{5F5B5DE6-52ED-4FA8-8AF5-D070FA0AF53F}" dt="2025-02-20T07:31:53.716" v="374"/>
          <ac:picMkLst>
            <pc:docMk/>
            <pc:sldMk cId="3881533994" sldId="535"/>
            <ac:picMk id="18" creationId="{7F43A57D-F564-863D-AE39-275EFDE86A27}"/>
          </ac:picMkLst>
        </pc:picChg>
        <pc:picChg chg="add mod modCrop">
          <ac:chgData name="Oleksandr Kalinchuk" userId="309fbead-dac9-45e0-a2a9-74753b286aec" providerId="ADAL" clId="{5F5B5DE6-52ED-4FA8-8AF5-D070FA0AF53F}" dt="2025-02-20T07:32:48.230" v="384" actId="732"/>
          <ac:picMkLst>
            <pc:docMk/>
            <pc:sldMk cId="3881533994" sldId="535"/>
            <ac:picMk id="20" creationId="{37822ABF-2BBA-5ECA-ED0A-79E36720CD14}"/>
          </ac:picMkLst>
        </pc:picChg>
        <pc:picChg chg="add">
          <ac:chgData name="Oleksandr Kalinchuk" userId="309fbead-dac9-45e0-a2a9-74753b286aec" providerId="ADAL" clId="{5F5B5DE6-52ED-4FA8-8AF5-D070FA0AF53F}" dt="2025-02-20T07:05:23.551" v="268"/>
          <ac:picMkLst>
            <pc:docMk/>
            <pc:sldMk cId="3881533994" sldId="535"/>
            <ac:picMk id="2050" creationId="{FF3DE90B-1F41-1053-4CF0-9870FCC9EFED}"/>
          </ac:picMkLst>
        </pc:picChg>
        <pc:picChg chg="add">
          <ac:chgData name="Oleksandr Kalinchuk" userId="309fbead-dac9-45e0-a2a9-74753b286aec" providerId="ADAL" clId="{5F5B5DE6-52ED-4FA8-8AF5-D070FA0AF53F}" dt="2025-02-20T07:05:32.331" v="270"/>
          <ac:picMkLst>
            <pc:docMk/>
            <pc:sldMk cId="3881533994" sldId="535"/>
            <ac:picMk id="2056" creationId="{2DA9D102-7AD8-5FCF-0013-96E8E0378292}"/>
          </ac:picMkLst>
        </pc:picChg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2490525319" sldId="536"/>
        </pc:sldMkLst>
      </pc:sldChg>
      <pc:sldChg chg="del">
        <pc:chgData name="Oleksandr Kalinchuk" userId="309fbead-dac9-45e0-a2a9-74753b286aec" providerId="ADAL" clId="{5F5B5DE6-52ED-4FA8-8AF5-D070FA0AF53F}" dt="2025-02-14T08:17:46.692" v="15" actId="2696"/>
        <pc:sldMkLst>
          <pc:docMk/>
          <pc:sldMk cId="1509718363" sldId="537"/>
        </pc:sldMkLst>
      </pc:sldChg>
      <pc:sldChg chg="addSp modSp add mod">
        <pc:chgData name="Oleksandr Kalinchuk" userId="309fbead-dac9-45e0-a2a9-74753b286aec" providerId="ADAL" clId="{5F5B5DE6-52ED-4FA8-8AF5-D070FA0AF53F}" dt="2025-02-20T08:01:22.444" v="473" actId="20577"/>
        <pc:sldMkLst>
          <pc:docMk/>
          <pc:sldMk cId="4021547205" sldId="539"/>
        </pc:sldMkLst>
        <pc:spChg chg="mod">
          <ac:chgData name="Oleksandr Kalinchuk" userId="309fbead-dac9-45e0-a2a9-74753b286aec" providerId="ADAL" clId="{5F5B5DE6-52ED-4FA8-8AF5-D070FA0AF53F}" dt="2025-02-20T07:58:18.516" v="447" actId="27636"/>
          <ac:spMkLst>
            <pc:docMk/>
            <pc:sldMk cId="4021547205" sldId="539"/>
            <ac:spMk id="6" creationId="{6B922DD6-3EB5-650A-7DE0-467F930E4CB6}"/>
          </ac:spMkLst>
        </pc:spChg>
        <pc:spChg chg="mod">
          <ac:chgData name="Oleksandr Kalinchuk" userId="309fbead-dac9-45e0-a2a9-74753b286aec" providerId="ADAL" clId="{5F5B5DE6-52ED-4FA8-8AF5-D070FA0AF53F}" dt="2025-02-20T08:01:22.444" v="473" actId="20577"/>
          <ac:spMkLst>
            <pc:docMk/>
            <pc:sldMk cId="4021547205" sldId="539"/>
            <ac:spMk id="14" creationId="{311B3880-F027-DC54-AC8F-B409CD08BBA0}"/>
          </ac:spMkLst>
        </pc:spChg>
        <pc:picChg chg="mod">
          <ac:chgData name="Oleksandr Kalinchuk" userId="309fbead-dac9-45e0-a2a9-74753b286aec" providerId="ADAL" clId="{5F5B5DE6-52ED-4FA8-8AF5-D070FA0AF53F}" dt="2025-02-20T07:58:14.282" v="445" actId="1076"/>
          <ac:picMkLst>
            <pc:docMk/>
            <pc:sldMk cId="4021547205" sldId="539"/>
            <ac:picMk id="3" creationId="{10FFE8B9-37E2-C294-A9ED-6419C40CEC65}"/>
          </ac:picMkLst>
        </pc:picChg>
        <pc:picChg chg="add mod">
          <ac:chgData name="Oleksandr Kalinchuk" userId="309fbead-dac9-45e0-a2a9-74753b286aec" providerId="ADAL" clId="{5F5B5DE6-52ED-4FA8-8AF5-D070FA0AF53F}" dt="2025-02-20T07:58:14.282" v="445" actId="1076"/>
          <ac:picMkLst>
            <pc:docMk/>
            <pc:sldMk cId="4021547205" sldId="539"/>
            <ac:picMk id="4" creationId="{FEEB46BE-3659-3697-6095-7A6C4DD6D4E7}"/>
          </ac:picMkLst>
        </pc:picChg>
        <pc:picChg chg="add mod">
          <ac:chgData name="Oleksandr Kalinchuk" userId="309fbead-dac9-45e0-a2a9-74753b286aec" providerId="ADAL" clId="{5F5B5DE6-52ED-4FA8-8AF5-D070FA0AF53F}" dt="2025-02-20T07:58:14.282" v="445" actId="1076"/>
          <ac:picMkLst>
            <pc:docMk/>
            <pc:sldMk cId="4021547205" sldId="539"/>
            <ac:picMk id="5" creationId="{6D902198-0E03-C1C3-3E21-BA9EFA7406E4}"/>
          </ac:picMkLst>
        </pc:picChg>
      </pc:sldChg>
      <pc:sldChg chg="addSp delSp modSp add mod ord">
        <pc:chgData name="Oleksandr Kalinchuk" userId="309fbead-dac9-45e0-a2a9-74753b286aec" providerId="ADAL" clId="{5F5B5DE6-52ED-4FA8-8AF5-D070FA0AF53F}" dt="2025-02-20T08:20:50.305" v="605"/>
        <pc:sldMkLst>
          <pc:docMk/>
          <pc:sldMk cId="1711412730" sldId="540"/>
        </pc:sldMkLst>
        <pc:spChg chg="mod">
          <ac:chgData name="Oleksandr Kalinchuk" userId="309fbead-dac9-45e0-a2a9-74753b286aec" providerId="ADAL" clId="{5F5B5DE6-52ED-4FA8-8AF5-D070FA0AF53F}" dt="2025-02-20T08:08:16.210" v="531" actId="27636"/>
          <ac:spMkLst>
            <pc:docMk/>
            <pc:sldMk cId="1711412730" sldId="540"/>
            <ac:spMk id="2" creationId="{5D2D7BD2-8124-DAEA-7D7F-F7EB9653EBB4}"/>
          </ac:spMkLst>
        </pc:spChg>
        <pc:spChg chg="del">
          <ac:chgData name="Oleksandr Kalinchuk" userId="309fbead-dac9-45e0-a2a9-74753b286aec" providerId="ADAL" clId="{5F5B5DE6-52ED-4FA8-8AF5-D070FA0AF53F}" dt="2025-02-20T08:17:11.957" v="575" actId="478"/>
          <ac:spMkLst>
            <pc:docMk/>
            <pc:sldMk cId="1711412730" sldId="540"/>
            <ac:spMk id="5" creationId="{E2774D53-FA5F-ED12-4733-41638FF9392E}"/>
          </ac:spMkLst>
        </pc:spChg>
        <pc:spChg chg="add mod">
          <ac:chgData name="Oleksandr Kalinchuk" userId="309fbead-dac9-45e0-a2a9-74753b286aec" providerId="ADAL" clId="{5F5B5DE6-52ED-4FA8-8AF5-D070FA0AF53F}" dt="2025-02-20T08:13:48.378" v="564" actId="108"/>
          <ac:spMkLst>
            <pc:docMk/>
            <pc:sldMk cId="1711412730" sldId="540"/>
            <ac:spMk id="6" creationId="{C89C27A6-1E43-128E-20FD-7EA487126A1E}"/>
          </ac:spMkLst>
        </pc:spChg>
        <pc:spChg chg="mod">
          <ac:chgData name="Oleksandr Kalinchuk" userId="309fbead-dac9-45e0-a2a9-74753b286aec" providerId="ADAL" clId="{5F5B5DE6-52ED-4FA8-8AF5-D070FA0AF53F}" dt="2025-02-20T08:16:18.902" v="574" actId="790"/>
          <ac:spMkLst>
            <pc:docMk/>
            <pc:sldMk cId="1711412730" sldId="540"/>
            <ac:spMk id="7" creationId="{D5C38BCB-1F12-97C0-64F3-F1D5523A80E7}"/>
          </ac:spMkLst>
        </pc:spChg>
        <pc:spChg chg="del">
          <ac:chgData name="Oleksandr Kalinchuk" userId="309fbead-dac9-45e0-a2a9-74753b286aec" providerId="ADAL" clId="{5F5B5DE6-52ED-4FA8-8AF5-D070FA0AF53F}" dt="2025-02-20T08:12:22.997" v="559" actId="478"/>
          <ac:spMkLst>
            <pc:docMk/>
            <pc:sldMk cId="1711412730" sldId="540"/>
            <ac:spMk id="8" creationId="{F0523153-1998-D493-F5CC-A719B18834A8}"/>
          </ac:spMkLst>
        </pc:spChg>
        <pc:spChg chg="add del mod">
          <ac:chgData name="Oleksandr Kalinchuk" userId="309fbead-dac9-45e0-a2a9-74753b286aec" providerId="ADAL" clId="{5F5B5DE6-52ED-4FA8-8AF5-D070FA0AF53F}" dt="2025-02-20T08:17:27.081" v="579" actId="22"/>
          <ac:spMkLst>
            <pc:docMk/>
            <pc:sldMk cId="1711412730" sldId="540"/>
            <ac:spMk id="12" creationId="{A2E44E19-9EB9-D5C6-DBD0-78E3AED77103}"/>
          </ac:spMkLst>
        </pc:spChg>
        <pc:spChg chg="del">
          <ac:chgData name="Oleksandr Kalinchuk" userId="309fbead-dac9-45e0-a2a9-74753b286aec" providerId="ADAL" clId="{5F5B5DE6-52ED-4FA8-8AF5-D070FA0AF53F}" dt="2025-02-20T08:19:28.671" v="598" actId="478"/>
          <ac:spMkLst>
            <pc:docMk/>
            <pc:sldMk cId="1711412730" sldId="540"/>
            <ac:spMk id="13" creationId="{53053202-43E2-E43D-F519-C505C4953833}"/>
          </ac:spMkLst>
        </pc:spChg>
        <pc:spChg chg="add mod">
          <ac:chgData name="Oleksandr Kalinchuk" userId="309fbead-dac9-45e0-a2a9-74753b286aec" providerId="ADAL" clId="{5F5B5DE6-52ED-4FA8-8AF5-D070FA0AF53F}" dt="2025-02-20T08:19:42.885" v="600" actId="123"/>
          <ac:spMkLst>
            <pc:docMk/>
            <pc:sldMk cId="1711412730" sldId="540"/>
            <ac:spMk id="15" creationId="{1C15403C-7EEF-529A-1854-03BB6D9E8085}"/>
          </ac:spMkLst>
        </pc:spChg>
        <pc:spChg chg="add mod">
          <ac:chgData name="Oleksandr Kalinchuk" userId="309fbead-dac9-45e0-a2a9-74753b286aec" providerId="ADAL" clId="{5F5B5DE6-52ED-4FA8-8AF5-D070FA0AF53F}" dt="2025-02-20T08:20:50.305" v="605"/>
          <ac:spMkLst>
            <pc:docMk/>
            <pc:sldMk cId="1711412730" sldId="540"/>
            <ac:spMk id="16" creationId="{C098A0A5-A244-1ACA-DD5A-8FE0D0E3C93E}"/>
          </ac:spMkLst>
        </pc:spChg>
        <pc:graphicFrameChg chg="add mod modGraphic">
          <ac:chgData name="Oleksandr Kalinchuk" userId="309fbead-dac9-45e0-a2a9-74753b286aec" providerId="ADAL" clId="{5F5B5DE6-52ED-4FA8-8AF5-D070FA0AF53F}" dt="2025-02-20T08:14:59.505" v="568" actId="1076"/>
          <ac:graphicFrameMkLst>
            <pc:docMk/>
            <pc:sldMk cId="1711412730" sldId="540"/>
            <ac:graphicFrameMk id="3" creationId="{CEAB37A4-7ED9-89A0-344B-0F7D245A4DE7}"/>
          </ac:graphicFrameMkLst>
        </pc:graphicFrameChg>
        <pc:graphicFrameChg chg="add mod">
          <ac:chgData name="Oleksandr Kalinchuk" userId="309fbead-dac9-45e0-a2a9-74753b286aec" providerId="ADAL" clId="{5F5B5DE6-52ED-4FA8-8AF5-D070FA0AF53F}" dt="2025-02-20T08:15:52.347" v="573"/>
          <ac:graphicFrameMkLst>
            <pc:docMk/>
            <pc:sldMk cId="1711412730" sldId="540"/>
            <ac:graphicFrameMk id="9" creationId="{B89D21FF-F061-3EF9-6851-6DD1F40164DC}"/>
          </ac:graphicFrameMkLst>
        </pc:graphicFrameChg>
        <pc:picChg chg="del">
          <ac:chgData name="Oleksandr Kalinchuk" userId="309fbead-dac9-45e0-a2a9-74753b286aec" providerId="ADAL" clId="{5F5B5DE6-52ED-4FA8-8AF5-D070FA0AF53F}" dt="2025-02-20T08:06:35.639" v="513" actId="478"/>
          <ac:picMkLst>
            <pc:docMk/>
            <pc:sldMk cId="1711412730" sldId="540"/>
            <ac:picMk id="4" creationId="{67F0EAB7-EC49-07AC-3F99-DABA1762D23E}"/>
          </ac:picMkLst>
        </pc:picChg>
        <pc:picChg chg="del">
          <ac:chgData name="Oleksandr Kalinchuk" userId="309fbead-dac9-45e0-a2a9-74753b286aec" providerId="ADAL" clId="{5F5B5DE6-52ED-4FA8-8AF5-D070FA0AF53F}" dt="2025-02-20T08:08:18.230" v="532" actId="478"/>
          <ac:picMkLst>
            <pc:docMk/>
            <pc:sldMk cId="1711412730" sldId="540"/>
            <ac:picMk id="10" creationId="{A4CA20ED-A483-BD54-674C-6F95F2926648}"/>
          </ac:picMkLst>
        </pc:picChg>
      </pc:sldChg>
      <pc:sldChg chg="addSp delSp modSp add mod">
        <pc:chgData name="Oleksandr Kalinchuk" userId="309fbead-dac9-45e0-a2a9-74753b286aec" providerId="ADAL" clId="{5F5B5DE6-52ED-4FA8-8AF5-D070FA0AF53F}" dt="2025-02-20T10:16:56.958" v="798" actId="790"/>
        <pc:sldMkLst>
          <pc:docMk/>
          <pc:sldMk cId="37618182" sldId="541"/>
        </pc:sldMkLst>
        <pc:spChg chg="mod">
          <ac:chgData name="Oleksandr Kalinchuk" userId="309fbead-dac9-45e0-a2a9-74753b286aec" providerId="ADAL" clId="{5F5B5DE6-52ED-4FA8-8AF5-D070FA0AF53F}" dt="2025-02-20T10:04:17.089" v="744" actId="1035"/>
          <ac:spMkLst>
            <pc:docMk/>
            <pc:sldMk cId="37618182" sldId="541"/>
            <ac:spMk id="2" creationId="{5D2D7BD2-8124-DAEA-7D7F-F7EB9653EBB4}"/>
          </ac:spMkLst>
        </pc:spChg>
        <pc:spChg chg="del">
          <ac:chgData name="Oleksandr Kalinchuk" userId="309fbead-dac9-45e0-a2a9-74753b286aec" providerId="ADAL" clId="{5F5B5DE6-52ED-4FA8-8AF5-D070FA0AF53F}" dt="2025-02-20T09:53:55.084" v="650" actId="478"/>
          <ac:spMkLst>
            <pc:docMk/>
            <pc:sldMk cId="37618182" sldId="541"/>
            <ac:spMk id="6" creationId="{C89C27A6-1E43-128E-20FD-7EA487126A1E}"/>
          </ac:spMkLst>
        </pc:spChg>
        <pc:spChg chg="del">
          <ac:chgData name="Oleksandr Kalinchuk" userId="309fbead-dac9-45e0-a2a9-74753b286aec" providerId="ADAL" clId="{5F5B5DE6-52ED-4FA8-8AF5-D070FA0AF53F}" dt="2025-02-20T09:53:47.715" v="647" actId="478"/>
          <ac:spMkLst>
            <pc:docMk/>
            <pc:sldMk cId="37618182" sldId="541"/>
            <ac:spMk id="7" creationId="{D5C38BCB-1F12-97C0-64F3-F1D5523A80E7}"/>
          </ac:spMkLst>
        </pc:spChg>
        <pc:spChg chg="mod">
          <ac:chgData name="Oleksandr Kalinchuk" userId="309fbead-dac9-45e0-a2a9-74753b286aec" providerId="ADAL" clId="{5F5B5DE6-52ED-4FA8-8AF5-D070FA0AF53F}" dt="2025-02-20T10:08:20.441" v="760" actId="790"/>
          <ac:spMkLst>
            <pc:docMk/>
            <pc:sldMk cId="37618182" sldId="541"/>
            <ac:spMk id="15" creationId="{1C15403C-7EEF-529A-1854-03BB6D9E8085}"/>
          </ac:spMkLst>
        </pc:spChg>
        <pc:spChg chg="del">
          <ac:chgData name="Oleksandr Kalinchuk" userId="309fbead-dac9-45e0-a2a9-74753b286aec" providerId="ADAL" clId="{5F5B5DE6-52ED-4FA8-8AF5-D070FA0AF53F}" dt="2025-02-20T09:53:51.958" v="649" actId="478"/>
          <ac:spMkLst>
            <pc:docMk/>
            <pc:sldMk cId="37618182" sldId="541"/>
            <ac:spMk id="16" creationId="{C098A0A5-A244-1ACA-DD5A-8FE0D0E3C93E}"/>
          </ac:spMkLst>
        </pc:spChg>
        <pc:spChg chg="add mod">
          <ac:chgData name="Oleksandr Kalinchuk" userId="309fbead-dac9-45e0-a2a9-74753b286aec" providerId="ADAL" clId="{5F5B5DE6-52ED-4FA8-8AF5-D070FA0AF53F}" dt="2025-02-20T10:03:57.448" v="715" actId="20577"/>
          <ac:spMkLst>
            <pc:docMk/>
            <pc:sldMk cId="37618182" sldId="541"/>
            <ac:spMk id="17" creationId="{C886A2BD-D177-918E-6660-052372EA2838}"/>
          </ac:spMkLst>
        </pc:spChg>
        <pc:spChg chg="add mod">
          <ac:chgData name="Oleksandr Kalinchuk" userId="309fbead-dac9-45e0-a2a9-74753b286aec" providerId="ADAL" clId="{5F5B5DE6-52ED-4FA8-8AF5-D070FA0AF53F}" dt="2025-02-20T10:03:25.310" v="705"/>
          <ac:spMkLst>
            <pc:docMk/>
            <pc:sldMk cId="37618182" sldId="541"/>
            <ac:spMk id="18" creationId="{6EB138FA-CE89-66E7-753F-B240EAB8C0E9}"/>
          </ac:spMkLst>
        </pc:spChg>
        <pc:spChg chg="add mod">
          <ac:chgData name="Oleksandr Kalinchuk" userId="309fbead-dac9-45e0-a2a9-74753b286aec" providerId="ADAL" clId="{5F5B5DE6-52ED-4FA8-8AF5-D070FA0AF53F}" dt="2025-02-20T10:08:03.189" v="759" actId="20577"/>
          <ac:spMkLst>
            <pc:docMk/>
            <pc:sldMk cId="37618182" sldId="541"/>
            <ac:spMk id="21" creationId="{7BF5AA32-9327-DA37-691E-495921AAB67A}"/>
          </ac:spMkLst>
        </pc:spChg>
        <pc:spChg chg="add mod">
          <ac:chgData name="Oleksandr Kalinchuk" userId="309fbead-dac9-45e0-a2a9-74753b286aec" providerId="ADAL" clId="{5F5B5DE6-52ED-4FA8-8AF5-D070FA0AF53F}" dt="2025-02-20T10:12:06.623" v="777" actId="20577"/>
          <ac:spMkLst>
            <pc:docMk/>
            <pc:sldMk cId="37618182" sldId="541"/>
            <ac:spMk id="22" creationId="{ABB7C8ED-867E-58FA-A604-4ABF2B0960DC}"/>
          </ac:spMkLst>
        </pc:spChg>
        <pc:spChg chg="add del mod">
          <ac:chgData name="Oleksandr Kalinchuk" userId="309fbead-dac9-45e0-a2a9-74753b286aec" providerId="ADAL" clId="{5F5B5DE6-52ED-4FA8-8AF5-D070FA0AF53F}" dt="2025-02-20T10:14:09.504" v="781" actId="478"/>
          <ac:spMkLst>
            <pc:docMk/>
            <pc:sldMk cId="37618182" sldId="541"/>
            <ac:spMk id="24" creationId="{D1302367-51EB-DCAE-8F35-D55508AFD41F}"/>
          </ac:spMkLst>
        </pc:spChg>
        <pc:spChg chg="add mod">
          <ac:chgData name="Oleksandr Kalinchuk" userId="309fbead-dac9-45e0-a2a9-74753b286aec" providerId="ADAL" clId="{5F5B5DE6-52ED-4FA8-8AF5-D070FA0AF53F}" dt="2025-02-20T10:16:56.958" v="798" actId="790"/>
          <ac:spMkLst>
            <pc:docMk/>
            <pc:sldMk cId="37618182" sldId="541"/>
            <ac:spMk id="25" creationId="{AAF8F66A-ADC1-EB1A-1F59-255B531C78D8}"/>
          </ac:spMkLst>
        </pc:spChg>
        <pc:graphicFrameChg chg="del">
          <ac:chgData name="Oleksandr Kalinchuk" userId="309fbead-dac9-45e0-a2a9-74753b286aec" providerId="ADAL" clId="{5F5B5DE6-52ED-4FA8-8AF5-D070FA0AF53F}" dt="2025-02-20T08:21:51.589" v="607" actId="478"/>
          <ac:graphicFrameMkLst>
            <pc:docMk/>
            <pc:sldMk cId="37618182" sldId="541"/>
            <ac:graphicFrameMk id="3" creationId="{CEAB37A4-7ED9-89A0-344B-0F7D245A4DE7}"/>
          </ac:graphicFrameMkLst>
        </pc:graphicFrameChg>
        <pc:graphicFrameChg chg="del mod">
          <ac:chgData name="Oleksandr Kalinchuk" userId="309fbead-dac9-45e0-a2a9-74753b286aec" providerId="ADAL" clId="{5F5B5DE6-52ED-4FA8-8AF5-D070FA0AF53F}" dt="2025-02-20T08:21:55.508" v="609" actId="478"/>
          <ac:graphicFrameMkLst>
            <pc:docMk/>
            <pc:sldMk cId="37618182" sldId="541"/>
            <ac:graphicFrameMk id="9" creationId="{B89D21FF-F061-3EF9-6851-6DD1F40164DC}"/>
          </ac:graphicFrameMkLst>
        </pc:graphicFrameChg>
        <pc:picChg chg="add del mod">
          <ac:chgData name="Oleksandr Kalinchuk" userId="309fbead-dac9-45e0-a2a9-74753b286aec" providerId="ADAL" clId="{5F5B5DE6-52ED-4FA8-8AF5-D070FA0AF53F}" dt="2025-02-20T09:51:29.210" v="636" actId="478"/>
          <ac:picMkLst>
            <pc:docMk/>
            <pc:sldMk cId="37618182" sldId="541"/>
            <ac:picMk id="5" creationId="{108AAAFF-ED7F-6231-7E73-E732196272BB}"/>
          </ac:picMkLst>
        </pc:picChg>
        <pc:picChg chg="add mod">
          <ac:chgData name="Oleksandr Kalinchuk" userId="309fbead-dac9-45e0-a2a9-74753b286aec" providerId="ADAL" clId="{5F5B5DE6-52ED-4FA8-8AF5-D070FA0AF53F}" dt="2025-02-20T10:12:23.667" v="778" actId="1076"/>
          <ac:picMkLst>
            <pc:docMk/>
            <pc:sldMk cId="37618182" sldId="541"/>
            <ac:picMk id="10" creationId="{A8DF3DD0-5B65-AB51-AE74-D746DAE3CB8E}"/>
          </ac:picMkLst>
        </pc:picChg>
        <pc:picChg chg="add mod modCrop">
          <ac:chgData name="Oleksandr Kalinchuk" userId="309fbead-dac9-45e0-a2a9-74753b286aec" providerId="ADAL" clId="{5F5B5DE6-52ED-4FA8-8AF5-D070FA0AF53F}" dt="2025-02-20T10:04:05.606" v="732" actId="1036"/>
          <ac:picMkLst>
            <pc:docMk/>
            <pc:sldMk cId="37618182" sldId="541"/>
            <ac:picMk id="12" creationId="{20E9E4FB-2B40-66F3-6CC8-35A35ED1F855}"/>
          </ac:picMkLst>
        </pc:picChg>
        <pc:picChg chg="add mod modCrop">
          <ac:chgData name="Oleksandr Kalinchuk" userId="309fbead-dac9-45e0-a2a9-74753b286aec" providerId="ADAL" clId="{5F5B5DE6-52ED-4FA8-8AF5-D070FA0AF53F}" dt="2025-02-20T10:04:02.420" v="723" actId="1036"/>
          <ac:picMkLst>
            <pc:docMk/>
            <pc:sldMk cId="37618182" sldId="541"/>
            <ac:picMk id="14" creationId="{2E92F620-47B4-6C5E-3A18-025F1CE1170C}"/>
          </ac:picMkLst>
        </pc:picChg>
        <pc:picChg chg="add mod">
          <ac:chgData name="Oleksandr Kalinchuk" userId="309fbead-dac9-45e0-a2a9-74753b286aec" providerId="ADAL" clId="{5F5B5DE6-52ED-4FA8-8AF5-D070FA0AF53F}" dt="2025-02-20T10:08:46.366" v="762" actId="1076"/>
          <ac:picMkLst>
            <pc:docMk/>
            <pc:sldMk cId="37618182" sldId="541"/>
            <ac:picMk id="20" creationId="{6ED5D65E-4319-DB3A-E647-B908B8151F28}"/>
          </ac:picMkLst>
        </pc:picChg>
        <pc:picChg chg="add mod">
          <ac:chgData name="Oleksandr Kalinchuk" userId="309fbead-dac9-45e0-a2a9-74753b286aec" providerId="ADAL" clId="{5F5B5DE6-52ED-4FA8-8AF5-D070FA0AF53F}" dt="2025-02-20T10:16:39.420" v="797" actId="1076"/>
          <ac:picMkLst>
            <pc:docMk/>
            <pc:sldMk cId="37618182" sldId="541"/>
            <ac:picMk id="26" creationId="{891EB6CD-9949-6627-4796-E2155BC07639}"/>
          </ac:picMkLst>
        </pc:picChg>
      </pc:sldChg>
      <pc:sldChg chg="addSp delSp modSp add mod">
        <pc:chgData name="Oleksandr Kalinchuk" userId="309fbead-dac9-45e0-a2a9-74753b286aec" providerId="ADAL" clId="{5F5B5DE6-52ED-4FA8-8AF5-D070FA0AF53F}" dt="2025-02-20T10:26:01.654" v="842" actId="113"/>
        <pc:sldMkLst>
          <pc:docMk/>
          <pc:sldMk cId="1034587041" sldId="543"/>
        </pc:sldMkLst>
        <pc:spChg chg="del">
          <ac:chgData name="Oleksandr Kalinchuk" userId="309fbead-dac9-45e0-a2a9-74753b286aec" providerId="ADAL" clId="{5F5B5DE6-52ED-4FA8-8AF5-D070FA0AF53F}" dt="2025-02-20T08:43:51.245" v="622" actId="478"/>
          <ac:spMkLst>
            <pc:docMk/>
            <pc:sldMk cId="1034587041" sldId="543"/>
            <ac:spMk id="2" creationId="{5D2D7BD2-8124-DAEA-7D7F-F7EB9653EBB4}"/>
          </ac:spMkLst>
        </pc:spChg>
        <pc:spChg chg="add del mod">
          <ac:chgData name="Oleksandr Kalinchuk" userId="309fbead-dac9-45e0-a2a9-74753b286aec" providerId="ADAL" clId="{5F5B5DE6-52ED-4FA8-8AF5-D070FA0AF53F}" dt="2025-02-20T08:43:54.206" v="623" actId="478"/>
          <ac:spMkLst>
            <pc:docMk/>
            <pc:sldMk cId="1034587041" sldId="543"/>
            <ac:spMk id="3" creationId="{E03A6164-594E-1C53-A75B-0725068D8C03}"/>
          </ac:spMkLst>
        </pc:spChg>
        <pc:spChg chg="del">
          <ac:chgData name="Oleksandr Kalinchuk" userId="309fbead-dac9-45e0-a2a9-74753b286aec" providerId="ADAL" clId="{5F5B5DE6-52ED-4FA8-8AF5-D070FA0AF53F}" dt="2025-02-20T08:43:57.259" v="625" actId="478"/>
          <ac:spMkLst>
            <pc:docMk/>
            <pc:sldMk cId="1034587041" sldId="543"/>
            <ac:spMk id="6" creationId="{C89C27A6-1E43-128E-20FD-7EA487126A1E}"/>
          </ac:spMkLst>
        </pc:spChg>
        <pc:spChg chg="del">
          <ac:chgData name="Oleksandr Kalinchuk" userId="309fbead-dac9-45e0-a2a9-74753b286aec" providerId="ADAL" clId="{5F5B5DE6-52ED-4FA8-8AF5-D070FA0AF53F}" dt="2025-02-20T08:43:55.851" v="624" actId="478"/>
          <ac:spMkLst>
            <pc:docMk/>
            <pc:sldMk cId="1034587041" sldId="543"/>
            <ac:spMk id="7" creationId="{D5C38BCB-1F12-97C0-64F3-F1D5523A80E7}"/>
          </ac:spMkLst>
        </pc:spChg>
        <pc:spChg chg="del">
          <ac:chgData name="Oleksandr Kalinchuk" userId="309fbead-dac9-45e0-a2a9-74753b286aec" providerId="ADAL" clId="{5F5B5DE6-52ED-4FA8-8AF5-D070FA0AF53F}" dt="2025-02-20T08:44:00.173" v="627" actId="478"/>
          <ac:spMkLst>
            <pc:docMk/>
            <pc:sldMk cId="1034587041" sldId="543"/>
            <ac:spMk id="15" creationId="{1C15403C-7EEF-529A-1854-03BB6D9E8085}"/>
          </ac:spMkLst>
        </pc:spChg>
        <pc:spChg chg="del">
          <ac:chgData name="Oleksandr Kalinchuk" userId="309fbead-dac9-45e0-a2a9-74753b286aec" providerId="ADAL" clId="{5F5B5DE6-52ED-4FA8-8AF5-D070FA0AF53F}" dt="2025-02-20T08:44:01.375" v="628" actId="478"/>
          <ac:spMkLst>
            <pc:docMk/>
            <pc:sldMk cId="1034587041" sldId="543"/>
            <ac:spMk id="16" creationId="{C098A0A5-A244-1ACA-DD5A-8FE0D0E3C93E}"/>
          </ac:spMkLst>
        </pc:spChg>
        <pc:spChg chg="add mod">
          <ac:chgData name="Oleksandr Kalinchuk" userId="309fbead-dac9-45e0-a2a9-74753b286aec" providerId="ADAL" clId="{5F5B5DE6-52ED-4FA8-8AF5-D070FA0AF53F}" dt="2025-02-20T10:25:37.230" v="840" actId="113"/>
          <ac:spMkLst>
            <pc:docMk/>
            <pc:sldMk cId="1034587041" sldId="543"/>
            <ac:spMk id="19" creationId="{7518DFE1-EEAC-A296-36F1-46EC30EE3820}"/>
          </ac:spMkLst>
        </pc:spChg>
        <pc:spChg chg="add mod">
          <ac:chgData name="Oleksandr Kalinchuk" userId="309fbead-dac9-45e0-a2a9-74753b286aec" providerId="ADAL" clId="{5F5B5DE6-52ED-4FA8-8AF5-D070FA0AF53F}" dt="2025-02-20T10:26:01.654" v="842" actId="113"/>
          <ac:spMkLst>
            <pc:docMk/>
            <pc:sldMk cId="1034587041" sldId="543"/>
            <ac:spMk id="20" creationId="{432900FB-1BD2-D759-BCB2-EFD835D1A6DB}"/>
          </ac:spMkLst>
        </pc:spChg>
        <pc:picChg chg="del">
          <ac:chgData name="Oleksandr Kalinchuk" userId="309fbead-dac9-45e0-a2a9-74753b286aec" providerId="ADAL" clId="{5F5B5DE6-52ED-4FA8-8AF5-D070FA0AF53F}" dt="2025-02-20T08:43:58.445" v="626" actId="478"/>
          <ac:picMkLst>
            <pc:docMk/>
            <pc:sldMk cId="1034587041" sldId="543"/>
            <ac:picMk id="5" creationId="{108AAAFF-ED7F-6231-7E73-E732196272BB}"/>
          </ac:picMkLst>
        </pc:picChg>
        <pc:picChg chg="add del mod">
          <ac:chgData name="Oleksandr Kalinchuk" userId="309fbead-dac9-45e0-a2a9-74753b286aec" providerId="ADAL" clId="{5F5B5DE6-52ED-4FA8-8AF5-D070FA0AF53F}" dt="2025-02-20T09:51:36.809" v="638" actId="478"/>
          <ac:picMkLst>
            <pc:docMk/>
            <pc:sldMk cId="1034587041" sldId="543"/>
            <ac:picMk id="8" creationId="{7E1BD7D1-A977-5A86-AFBF-CE547430B7C7}"/>
          </ac:picMkLst>
        </pc:picChg>
        <pc:picChg chg="add mod">
          <ac:chgData name="Oleksandr Kalinchuk" userId="309fbead-dac9-45e0-a2a9-74753b286aec" providerId="ADAL" clId="{5F5B5DE6-52ED-4FA8-8AF5-D070FA0AF53F}" dt="2025-02-20T10:24:58.737" v="834" actId="1076"/>
          <ac:picMkLst>
            <pc:docMk/>
            <pc:sldMk cId="1034587041" sldId="543"/>
            <ac:picMk id="10" creationId="{B3F70B3C-81CD-361E-D309-1081D6AFE0C3}"/>
          </ac:picMkLst>
        </pc:picChg>
        <pc:picChg chg="add mod">
          <ac:chgData name="Oleksandr Kalinchuk" userId="309fbead-dac9-45e0-a2a9-74753b286aec" providerId="ADAL" clId="{5F5B5DE6-52ED-4FA8-8AF5-D070FA0AF53F}" dt="2025-02-20T10:25:13.657" v="837" actId="1076"/>
          <ac:picMkLst>
            <pc:docMk/>
            <pc:sldMk cId="1034587041" sldId="543"/>
            <ac:picMk id="12" creationId="{8191408A-8510-BE1B-5392-F78F4820A847}"/>
          </ac:picMkLst>
        </pc:picChg>
        <pc:picChg chg="add mod">
          <ac:chgData name="Oleksandr Kalinchuk" userId="309fbead-dac9-45e0-a2a9-74753b286aec" providerId="ADAL" clId="{5F5B5DE6-52ED-4FA8-8AF5-D070FA0AF53F}" dt="2025-02-20T10:25:08.456" v="836" actId="1076"/>
          <ac:picMkLst>
            <pc:docMk/>
            <pc:sldMk cId="1034587041" sldId="543"/>
            <ac:picMk id="14" creationId="{AAE385BC-8612-6A33-3777-3A68959031F3}"/>
          </ac:picMkLst>
        </pc:picChg>
        <pc:picChg chg="add mod modCrop">
          <ac:chgData name="Oleksandr Kalinchuk" userId="309fbead-dac9-45e0-a2a9-74753b286aec" providerId="ADAL" clId="{5F5B5DE6-52ED-4FA8-8AF5-D070FA0AF53F}" dt="2025-02-20T10:25:16.649" v="838" actId="1076"/>
          <ac:picMkLst>
            <pc:docMk/>
            <pc:sldMk cId="1034587041" sldId="543"/>
            <ac:picMk id="18" creationId="{57D1F1DB-20D2-A80B-40D4-A45219D48AC9}"/>
          </ac:picMkLst>
        </pc:picChg>
      </pc:sldChg>
    </pc:docChg>
  </pc:docChgLst>
  <pc:docChgLst>
    <pc:chgData name="Oleksandr Kalinchuk" userId="S::kalincho@unhcr.org::309fbead-dac9-45e0-a2a9-74753b286aec" providerId="AD" clId="Web-{9A9D1469-1D0C-04E1-79B8-0AB5A67E0E40}"/>
    <pc:docChg chg="addSld delSld">
      <pc:chgData name="Oleksandr Kalinchuk" userId="S::kalincho@unhcr.org::309fbead-dac9-45e0-a2a9-74753b286aec" providerId="AD" clId="Web-{9A9D1469-1D0C-04E1-79B8-0AB5A67E0E40}" dt="2024-10-24T08:48:08.345" v="1"/>
      <pc:docMkLst>
        <pc:docMk/>
      </pc:docMkLst>
      <pc:sldChg chg="new del">
        <pc:chgData name="Oleksandr Kalinchuk" userId="S::kalincho@unhcr.org::309fbead-dac9-45e0-a2a9-74753b286aec" providerId="AD" clId="Web-{9A9D1469-1D0C-04E1-79B8-0AB5A67E0E40}" dt="2024-10-24T08:48:08.345" v="1"/>
        <pc:sldMkLst>
          <pc:docMk/>
          <pc:sldMk cId="3856043511" sldId="517"/>
        </pc:sldMkLst>
      </pc:sldChg>
    </pc:docChg>
  </pc:docChgLst>
  <pc:docChgLst>
    <pc:chgData name="Oleksandr Kalinchuk" userId="309fbead-dac9-45e0-a2a9-74753b286aec" providerId="ADAL" clId="{107EA35B-F30D-482D-9082-DB04C3ACF7CD}"/>
    <pc:docChg chg="undo redo custSel addSld delSld modSld sldOrd">
      <pc:chgData name="Oleksandr Kalinchuk" userId="309fbead-dac9-45e0-a2a9-74753b286aec" providerId="ADAL" clId="{107EA35B-F30D-482D-9082-DB04C3ACF7CD}" dt="2024-09-23T14:53:36.198" v="677" actId="1036"/>
      <pc:docMkLst>
        <pc:docMk/>
      </pc:docMkLst>
      <pc:sldChg chg="addSp delSp modSp mod">
        <pc:chgData name="Oleksandr Kalinchuk" userId="309fbead-dac9-45e0-a2a9-74753b286aec" providerId="ADAL" clId="{107EA35B-F30D-482D-9082-DB04C3ACF7CD}" dt="2024-09-23T14:49:00.116" v="641" actId="732"/>
        <pc:sldMkLst>
          <pc:docMk/>
          <pc:sldMk cId="196588846" sldId="493"/>
        </pc:sldMkLst>
      </pc:sldChg>
      <pc:sldChg chg="del">
        <pc:chgData name="Oleksandr Kalinchuk" userId="309fbead-dac9-45e0-a2a9-74753b286aec" providerId="ADAL" clId="{107EA35B-F30D-482D-9082-DB04C3ACF7CD}" dt="2024-09-23T12:43:19.736" v="212" actId="2696"/>
        <pc:sldMkLst>
          <pc:docMk/>
          <pc:sldMk cId="920165092" sldId="500"/>
        </pc:sldMkLst>
      </pc:sldChg>
      <pc:sldChg chg="addSp delSp modSp mod">
        <pc:chgData name="Oleksandr Kalinchuk" userId="309fbead-dac9-45e0-a2a9-74753b286aec" providerId="ADAL" clId="{107EA35B-F30D-482D-9082-DB04C3ACF7CD}" dt="2024-09-23T14:50:14.866" v="645" actId="20577"/>
        <pc:sldMkLst>
          <pc:docMk/>
          <pc:sldMk cId="2777699732" sldId="502"/>
        </pc:sldMkLst>
      </pc:sldChg>
      <pc:sldChg chg="del">
        <pc:chgData name="Oleksandr Kalinchuk" userId="309fbead-dac9-45e0-a2a9-74753b286aec" providerId="ADAL" clId="{107EA35B-F30D-482D-9082-DB04C3ACF7CD}" dt="2024-09-23T14:18:57.983" v="393" actId="47"/>
        <pc:sldMkLst>
          <pc:docMk/>
          <pc:sldMk cId="3824988025" sldId="503"/>
        </pc:sldMkLst>
      </pc:sldChg>
      <pc:sldChg chg="del">
        <pc:chgData name="Oleksandr Kalinchuk" userId="309fbead-dac9-45e0-a2a9-74753b286aec" providerId="ADAL" clId="{107EA35B-F30D-482D-9082-DB04C3ACF7CD}" dt="2024-09-23T14:18:59.822" v="394" actId="47"/>
        <pc:sldMkLst>
          <pc:docMk/>
          <pc:sldMk cId="2949671792" sldId="504"/>
        </pc:sldMkLst>
      </pc:sldChg>
      <pc:sldChg chg="del">
        <pc:chgData name="Oleksandr Kalinchuk" userId="309fbead-dac9-45e0-a2a9-74753b286aec" providerId="ADAL" clId="{107EA35B-F30D-482D-9082-DB04C3ACF7CD}" dt="2024-09-23T14:18:04.955" v="390" actId="47"/>
        <pc:sldMkLst>
          <pc:docMk/>
          <pc:sldMk cId="2896337461" sldId="505"/>
        </pc:sldMkLst>
      </pc:sldChg>
      <pc:sldChg chg="del">
        <pc:chgData name="Oleksandr Kalinchuk" userId="309fbead-dac9-45e0-a2a9-74753b286aec" providerId="ADAL" clId="{107EA35B-F30D-482D-9082-DB04C3ACF7CD}" dt="2024-09-23T12:43:14.996" v="211" actId="2696"/>
        <pc:sldMkLst>
          <pc:docMk/>
          <pc:sldMk cId="272220458" sldId="510"/>
        </pc:sldMkLst>
      </pc:sldChg>
      <pc:sldChg chg="del">
        <pc:chgData name="Oleksandr Kalinchuk" userId="309fbead-dac9-45e0-a2a9-74753b286aec" providerId="ADAL" clId="{107EA35B-F30D-482D-9082-DB04C3ACF7CD}" dt="2024-09-23T12:43:14.996" v="211" actId="2696"/>
        <pc:sldMkLst>
          <pc:docMk/>
          <pc:sldMk cId="431016691" sldId="511"/>
        </pc:sldMkLst>
      </pc:sldChg>
      <pc:sldChg chg="del">
        <pc:chgData name="Oleksandr Kalinchuk" userId="309fbead-dac9-45e0-a2a9-74753b286aec" providerId="ADAL" clId="{107EA35B-F30D-482D-9082-DB04C3ACF7CD}" dt="2024-09-23T14:18:11.296" v="391" actId="47"/>
        <pc:sldMkLst>
          <pc:docMk/>
          <pc:sldMk cId="1414245953" sldId="512"/>
        </pc:sldMkLst>
      </pc:sldChg>
      <pc:sldChg chg="del">
        <pc:chgData name="Oleksandr Kalinchuk" userId="309fbead-dac9-45e0-a2a9-74753b286aec" providerId="ADAL" clId="{107EA35B-F30D-482D-9082-DB04C3ACF7CD}" dt="2024-09-23T14:18:13.014" v="392" actId="47"/>
        <pc:sldMkLst>
          <pc:docMk/>
          <pc:sldMk cId="1114581241" sldId="513"/>
        </pc:sldMkLst>
      </pc:sldChg>
      <pc:sldChg chg="addSp delSp modSp add mod modClrScheme chgLayout">
        <pc:chgData name="Oleksandr Kalinchuk" userId="309fbead-dac9-45e0-a2a9-74753b286aec" providerId="ADAL" clId="{107EA35B-F30D-482D-9082-DB04C3ACF7CD}" dt="2024-09-23T14:15:56.511" v="386" actId="20577"/>
        <pc:sldMkLst>
          <pc:docMk/>
          <pc:sldMk cId="2031992708" sldId="514"/>
        </pc:sldMkLst>
      </pc:sldChg>
      <pc:sldChg chg="addSp delSp modSp add mod">
        <pc:chgData name="Oleksandr Kalinchuk" userId="309fbead-dac9-45e0-a2a9-74753b286aec" providerId="ADAL" clId="{107EA35B-F30D-482D-9082-DB04C3ACF7CD}" dt="2024-09-23T14:24:35.136" v="487" actId="1036"/>
        <pc:sldMkLst>
          <pc:docMk/>
          <pc:sldMk cId="3123547566" sldId="515"/>
        </pc:sldMkLst>
      </pc:sldChg>
      <pc:sldChg chg="addSp delSp modSp add mod">
        <pc:chgData name="Oleksandr Kalinchuk" userId="309fbead-dac9-45e0-a2a9-74753b286aec" providerId="ADAL" clId="{107EA35B-F30D-482D-9082-DB04C3ACF7CD}" dt="2024-09-23T14:25:04.788" v="503" actId="1036"/>
        <pc:sldMkLst>
          <pc:docMk/>
          <pc:sldMk cId="3232798681" sldId="516"/>
        </pc:sldMkLst>
      </pc:sldChg>
      <pc:sldChg chg="modSp add mod ord">
        <pc:chgData name="Oleksandr Kalinchuk" userId="309fbead-dac9-45e0-a2a9-74753b286aec" providerId="ADAL" clId="{107EA35B-F30D-482D-9082-DB04C3ACF7CD}" dt="2024-09-23T14:24:52.951" v="496" actId="1036"/>
        <pc:sldMkLst>
          <pc:docMk/>
          <pc:sldMk cId="4177532498" sldId="517"/>
        </pc:sldMkLst>
      </pc:sldChg>
      <pc:sldChg chg="addSp delSp modSp add mod ord">
        <pc:chgData name="Oleksandr Kalinchuk" userId="309fbead-dac9-45e0-a2a9-74753b286aec" providerId="ADAL" clId="{107EA35B-F30D-482D-9082-DB04C3ACF7CD}" dt="2024-09-23T14:53:36.198" v="677" actId="1036"/>
        <pc:sldMkLst>
          <pc:docMk/>
          <pc:sldMk cId="3650676506" sldId="518"/>
        </pc:sldMkLst>
      </pc:sldChg>
      <pc:sldChg chg="addSp delSp modSp add mod">
        <pc:chgData name="Oleksandr Kalinchuk" userId="309fbead-dac9-45e0-a2a9-74753b286aec" providerId="ADAL" clId="{107EA35B-F30D-482D-9082-DB04C3ACF7CD}" dt="2024-09-23T14:53:27.928" v="660" actId="1036"/>
        <pc:sldMkLst>
          <pc:docMk/>
          <pc:sldMk cId="3744542497" sldId="519"/>
        </pc:sldMkLst>
      </pc:sldChg>
    </pc:docChg>
  </pc:docChgLst>
  <pc:docChgLst>
    <pc:chgData name="Maksym Davidich" userId="d255d5a0-9a0e-4ebb-b7a4-cb1173c513ca" providerId="ADAL" clId="{B4B20251-D93E-4986-8DD6-0B1B1715251D}"/>
    <pc:docChg chg="undo redo custSel addSld modSld sldOrd addSection delSection">
      <pc:chgData name="Maksym Davidich" userId="d255d5a0-9a0e-4ebb-b7a4-cb1173c513ca" providerId="ADAL" clId="{B4B20251-D93E-4986-8DD6-0B1B1715251D}" dt="2025-04-07T13:17:33.510" v="249"/>
      <pc:docMkLst>
        <pc:docMk/>
      </pc:docMkLst>
      <pc:sldChg chg="modSp mod">
        <pc:chgData name="Maksym Davidich" userId="d255d5a0-9a0e-4ebb-b7a4-cb1173c513ca" providerId="ADAL" clId="{B4B20251-D93E-4986-8DD6-0B1B1715251D}" dt="2025-03-26T15:14:26.293" v="2" actId="20577"/>
        <pc:sldMkLst>
          <pc:docMk/>
          <pc:sldMk cId="2777699732" sldId="502"/>
        </pc:sldMkLst>
        <pc:spChg chg="mod">
          <ac:chgData name="Maksym Davidich" userId="d255d5a0-9a0e-4ebb-b7a4-cb1173c513ca" providerId="ADAL" clId="{B4B20251-D93E-4986-8DD6-0B1B1715251D}" dt="2025-03-26T15:14:26.293" v="2" actId="20577"/>
          <ac:spMkLst>
            <pc:docMk/>
            <pc:sldMk cId="2777699732" sldId="502"/>
            <ac:spMk id="6" creationId="{6B922DD6-3EB5-650A-7DE0-467F930E4CB6}"/>
          </ac:spMkLst>
        </pc:spChg>
      </pc:sldChg>
      <pc:sldChg chg="ord">
        <pc:chgData name="Maksym Davidich" userId="d255d5a0-9a0e-4ebb-b7a4-cb1173c513ca" providerId="ADAL" clId="{B4B20251-D93E-4986-8DD6-0B1B1715251D}" dt="2025-03-27T09:00:14.025" v="215"/>
        <pc:sldMkLst>
          <pc:docMk/>
          <pc:sldMk cId="2415208442" sldId="509"/>
        </pc:sldMkLst>
      </pc:sldChg>
      <pc:sldChg chg="ord">
        <pc:chgData name="Maksym Davidich" userId="d255d5a0-9a0e-4ebb-b7a4-cb1173c513ca" providerId="ADAL" clId="{B4B20251-D93E-4986-8DD6-0B1B1715251D}" dt="2025-03-26T15:15:16.474" v="5"/>
        <pc:sldMkLst>
          <pc:docMk/>
          <pc:sldMk cId="4085875163" sldId="536"/>
        </pc:sldMkLst>
      </pc:sldChg>
      <pc:sldChg chg="addSp delSp modSp new mod">
        <pc:chgData name="Maksym Davidich" userId="d255d5a0-9a0e-4ebb-b7a4-cb1173c513ca" providerId="ADAL" clId="{B4B20251-D93E-4986-8DD6-0B1B1715251D}" dt="2025-03-26T15:24:14.731" v="117" actId="20577"/>
        <pc:sldMkLst>
          <pc:docMk/>
          <pc:sldMk cId="4135040045" sldId="538"/>
        </pc:sldMkLst>
        <pc:spChg chg="mod">
          <ac:chgData name="Maksym Davidich" userId="d255d5a0-9a0e-4ebb-b7a4-cb1173c513ca" providerId="ADAL" clId="{B4B20251-D93E-4986-8DD6-0B1B1715251D}" dt="2025-03-26T15:22:30.755" v="93" actId="14100"/>
          <ac:spMkLst>
            <pc:docMk/>
            <pc:sldMk cId="4135040045" sldId="538"/>
            <ac:spMk id="2" creationId="{4B83F1DB-C4F1-7A1D-74E5-EA9D19466A30}"/>
          </ac:spMkLst>
        </pc:spChg>
        <pc:spChg chg="del">
          <ac:chgData name="Maksym Davidich" userId="d255d5a0-9a0e-4ebb-b7a4-cb1173c513ca" providerId="ADAL" clId="{B4B20251-D93E-4986-8DD6-0B1B1715251D}" dt="2025-03-26T15:17:29.423" v="6" actId="478"/>
          <ac:spMkLst>
            <pc:docMk/>
            <pc:sldMk cId="4135040045" sldId="538"/>
            <ac:spMk id="3" creationId="{D5A41B54-D9AB-67AD-D6C2-9B4080FDDB49}"/>
          </ac:spMkLst>
        </pc:spChg>
        <pc:spChg chg="del">
          <ac:chgData name="Maksym Davidich" userId="d255d5a0-9a0e-4ebb-b7a4-cb1173c513ca" providerId="ADAL" clId="{B4B20251-D93E-4986-8DD6-0B1B1715251D}" dt="2025-03-26T15:17:31.971" v="7" actId="478"/>
          <ac:spMkLst>
            <pc:docMk/>
            <pc:sldMk cId="4135040045" sldId="538"/>
            <ac:spMk id="4" creationId="{E576DAD9-9D4C-A6FD-D481-27D0AD6F8F91}"/>
          </ac:spMkLst>
        </pc:spChg>
        <pc:graphicFrameChg chg="add del mod modGraphic">
          <ac:chgData name="Maksym Davidich" userId="d255d5a0-9a0e-4ebb-b7a4-cb1173c513ca" providerId="ADAL" clId="{B4B20251-D93E-4986-8DD6-0B1B1715251D}" dt="2025-03-26T15:20:51.538" v="40" actId="478"/>
          <ac:graphicFrameMkLst>
            <pc:docMk/>
            <pc:sldMk cId="4135040045" sldId="538"/>
            <ac:graphicFrameMk id="5" creationId="{EAA1EA53-E438-D303-2D03-D4DD5218C92B}"/>
          </ac:graphicFrameMkLst>
        </pc:graphicFrameChg>
        <pc:graphicFrameChg chg="add mod modGraphic">
          <ac:chgData name="Maksym Davidich" userId="d255d5a0-9a0e-4ebb-b7a4-cb1173c513ca" providerId="ADAL" clId="{B4B20251-D93E-4986-8DD6-0B1B1715251D}" dt="2025-03-26T15:24:14.731" v="117" actId="20577"/>
          <ac:graphicFrameMkLst>
            <pc:docMk/>
            <pc:sldMk cId="4135040045" sldId="538"/>
            <ac:graphicFrameMk id="6" creationId="{E003E471-B09C-DC1F-A60B-21FEA55AA580}"/>
          </ac:graphicFrameMkLst>
        </pc:graphicFrameChg>
      </pc:sldChg>
      <pc:sldChg chg="addSp delSp add mod">
        <pc:chgData name="Maksym Davidich" userId="d255d5a0-9a0e-4ebb-b7a4-cb1173c513ca" providerId="ADAL" clId="{B4B20251-D93E-4986-8DD6-0B1B1715251D}" dt="2025-03-26T15:28:07.492" v="120" actId="22"/>
        <pc:sldMkLst>
          <pc:docMk/>
          <pc:sldMk cId="4262969849" sldId="539"/>
        </pc:sldMkLst>
        <pc:graphicFrameChg chg="del">
          <ac:chgData name="Maksym Davidich" userId="d255d5a0-9a0e-4ebb-b7a4-cb1173c513ca" providerId="ADAL" clId="{B4B20251-D93E-4986-8DD6-0B1B1715251D}" dt="2025-03-26T15:24:42.790" v="119" actId="478"/>
          <ac:graphicFrameMkLst>
            <pc:docMk/>
            <pc:sldMk cId="4262969849" sldId="539"/>
            <ac:graphicFrameMk id="6" creationId="{E003E471-B09C-DC1F-A60B-21FEA55AA580}"/>
          </ac:graphicFrameMkLst>
        </pc:graphicFrameChg>
        <pc:picChg chg="add">
          <ac:chgData name="Maksym Davidich" userId="d255d5a0-9a0e-4ebb-b7a4-cb1173c513ca" providerId="ADAL" clId="{B4B20251-D93E-4986-8DD6-0B1B1715251D}" dt="2025-03-26T15:28:07.492" v="120" actId="22"/>
          <ac:picMkLst>
            <pc:docMk/>
            <pc:sldMk cId="4262969849" sldId="539"/>
            <ac:picMk id="4" creationId="{87B4A65F-5B3A-92FC-8669-3C0A4A59A944}"/>
          </ac:picMkLst>
        </pc:picChg>
      </pc:sldChg>
      <pc:sldChg chg="addSp delSp modSp new mod">
        <pc:chgData name="Maksym Davidich" userId="d255d5a0-9a0e-4ebb-b7a4-cb1173c513ca" providerId="ADAL" clId="{B4B20251-D93E-4986-8DD6-0B1B1715251D}" dt="2025-03-26T15:56:57.105" v="198" actId="1076"/>
        <pc:sldMkLst>
          <pc:docMk/>
          <pc:sldMk cId="2987772497" sldId="541"/>
        </pc:sldMkLst>
        <pc:spChg chg="mod">
          <ac:chgData name="Maksym Davidich" userId="d255d5a0-9a0e-4ebb-b7a4-cb1173c513ca" providerId="ADAL" clId="{B4B20251-D93E-4986-8DD6-0B1B1715251D}" dt="2025-03-26T15:29:00.836" v="126" actId="404"/>
          <ac:spMkLst>
            <pc:docMk/>
            <pc:sldMk cId="2987772497" sldId="541"/>
            <ac:spMk id="2" creationId="{3308FDFE-67F2-9779-C278-3B9A87389ECD}"/>
          </ac:spMkLst>
        </pc:spChg>
        <pc:spChg chg="del">
          <ac:chgData name="Maksym Davidich" userId="d255d5a0-9a0e-4ebb-b7a4-cb1173c513ca" providerId="ADAL" clId="{B4B20251-D93E-4986-8DD6-0B1B1715251D}" dt="2025-03-26T15:29:05.294" v="127" actId="478"/>
          <ac:spMkLst>
            <pc:docMk/>
            <pc:sldMk cId="2987772497" sldId="541"/>
            <ac:spMk id="3" creationId="{CC098D82-5349-87A6-CB30-2A437CBAFEA9}"/>
          </ac:spMkLst>
        </pc:spChg>
        <pc:spChg chg="del">
          <ac:chgData name="Maksym Davidich" userId="d255d5a0-9a0e-4ebb-b7a4-cb1173c513ca" providerId="ADAL" clId="{B4B20251-D93E-4986-8DD6-0B1B1715251D}" dt="2025-03-26T15:29:06.598" v="128" actId="478"/>
          <ac:spMkLst>
            <pc:docMk/>
            <pc:sldMk cId="2987772497" sldId="541"/>
            <ac:spMk id="4" creationId="{52BC2F42-530A-07B4-4ED4-BE2D3C267468}"/>
          </ac:spMkLst>
        </pc:spChg>
        <pc:spChg chg="add">
          <ac:chgData name="Maksym Davidich" userId="d255d5a0-9a0e-4ebb-b7a4-cb1173c513ca" providerId="ADAL" clId="{B4B20251-D93E-4986-8DD6-0B1B1715251D}" dt="2025-03-26T15:52:40.466" v="144" actId="22"/>
          <ac:spMkLst>
            <pc:docMk/>
            <pc:sldMk cId="2987772497" sldId="541"/>
            <ac:spMk id="12" creationId="{4292356A-D16A-B1EA-462C-9565293AA5D3}"/>
          </ac:spMkLst>
        </pc:spChg>
        <pc:spChg chg="add del">
          <ac:chgData name="Maksym Davidich" userId="d255d5a0-9a0e-4ebb-b7a4-cb1173c513ca" providerId="ADAL" clId="{B4B20251-D93E-4986-8DD6-0B1B1715251D}" dt="2025-03-26T15:52:57.284" v="146" actId="22"/>
          <ac:spMkLst>
            <pc:docMk/>
            <pc:sldMk cId="2987772497" sldId="541"/>
            <ac:spMk id="14" creationId="{0001421F-9D16-C243-8000-DF616CD672BA}"/>
          </ac:spMkLst>
        </pc:spChg>
        <pc:spChg chg="add">
          <ac:chgData name="Maksym Davidich" userId="d255d5a0-9a0e-4ebb-b7a4-cb1173c513ca" providerId="ADAL" clId="{B4B20251-D93E-4986-8DD6-0B1B1715251D}" dt="2025-03-26T15:52:57.418" v="147" actId="22"/>
          <ac:spMkLst>
            <pc:docMk/>
            <pc:sldMk cId="2987772497" sldId="541"/>
            <ac:spMk id="16" creationId="{07359F0D-F22F-5806-6FBB-9DA3F68033B8}"/>
          </ac:spMkLst>
        </pc:spChg>
        <pc:spChg chg="add del">
          <ac:chgData name="Maksym Davidich" userId="d255d5a0-9a0e-4ebb-b7a4-cb1173c513ca" providerId="ADAL" clId="{B4B20251-D93E-4986-8DD6-0B1B1715251D}" dt="2025-03-26T15:53:13.323" v="151" actId="22"/>
          <ac:spMkLst>
            <pc:docMk/>
            <pc:sldMk cId="2987772497" sldId="541"/>
            <ac:spMk id="18" creationId="{C88AF606-0ADE-D8E5-FA7E-7EEE0534EEE1}"/>
          </ac:spMkLst>
        </pc:spChg>
        <pc:spChg chg="add">
          <ac:chgData name="Maksym Davidich" userId="d255d5a0-9a0e-4ebb-b7a4-cb1173c513ca" providerId="ADAL" clId="{B4B20251-D93E-4986-8DD6-0B1B1715251D}" dt="2025-03-26T15:53:13.444" v="152" actId="22"/>
          <ac:spMkLst>
            <pc:docMk/>
            <pc:sldMk cId="2987772497" sldId="541"/>
            <ac:spMk id="20" creationId="{5B7E04C5-71DB-1EEC-FFAD-3F8F12B7F655}"/>
          </ac:spMkLst>
        </pc:spChg>
        <pc:spChg chg="add del">
          <ac:chgData name="Maksym Davidich" userId="d255d5a0-9a0e-4ebb-b7a4-cb1173c513ca" providerId="ADAL" clId="{B4B20251-D93E-4986-8DD6-0B1B1715251D}" dt="2025-03-26T15:54:49.549" v="182" actId="22"/>
          <ac:spMkLst>
            <pc:docMk/>
            <pc:sldMk cId="2987772497" sldId="541"/>
            <ac:spMk id="22" creationId="{9B6CB5B4-B924-3DA1-7086-021C6C6E2962}"/>
          </ac:spMkLst>
        </pc:spChg>
        <pc:graphicFrameChg chg="add del mod">
          <ac:chgData name="Maksym Davidich" userId="d255d5a0-9a0e-4ebb-b7a4-cb1173c513ca" providerId="ADAL" clId="{B4B20251-D93E-4986-8DD6-0B1B1715251D}" dt="2025-03-26T15:30:00.365" v="130" actId="478"/>
          <ac:graphicFrameMkLst>
            <pc:docMk/>
            <pc:sldMk cId="2987772497" sldId="541"/>
            <ac:graphicFrameMk id="5" creationId="{243ED2B8-50FC-5E96-B69C-A2C8F53F0A50}"/>
          </ac:graphicFrameMkLst>
        </pc:graphicFrameChg>
        <pc:graphicFrameChg chg="add del mod">
          <ac:chgData name="Maksym Davidich" userId="d255d5a0-9a0e-4ebb-b7a4-cb1173c513ca" providerId="ADAL" clId="{B4B20251-D93E-4986-8DD6-0B1B1715251D}" dt="2025-03-26T15:30:13.921" v="133" actId="478"/>
          <ac:graphicFrameMkLst>
            <pc:docMk/>
            <pc:sldMk cId="2987772497" sldId="541"/>
            <ac:graphicFrameMk id="6" creationId="{DDB47971-140C-97FC-F82A-57081AFF8BDE}"/>
          </ac:graphicFrameMkLst>
        </pc:graphicFrameChg>
        <pc:graphicFrameChg chg="add mod modGraphic">
          <ac:chgData name="Maksym Davidich" userId="d255d5a0-9a0e-4ebb-b7a4-cb1173c513ca" providerId="ADAL" clId="{B4B20251-D93E-4986-8DD6-0B1B1715251D}" dt="2025-03-26T15:31:46.225" v="143" actId="404"/>
          <ac:graphicFrameMkLst>
            <pc:docMk/>
            <pc:sldMk cId="2987772497" sldId="541"/>
            <ac:graphicFrameMk id="7" creationId="{9BEBC95F-CDCF-E944-732E-41D94FC9B76D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6T15:31:02.052" v="137"/>
          <ac:graphicFrameMkLst>
            <pc:docMk/>
            <pc:sldMk cId="2987772497" sldId="541"/>
            <ac:graphicFrameMk id="8" creationId="{D565BF8E-82EE-E79D-4D9D-AFCE48FF62B4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6T15:31:16.522" v="139" actId="1076"/>
          <ac:graphicFrameMkLst>
            <pc:docMk/>
            <pc:sldMk cId="2987772497" sldId="541"/>
            <ac:graphicFrameMk id="9" creationId="{1DE01C7F-5BCD-1DEF-F006-540DCBC1949E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6T15:55:05.356" v="186" actId="1076"/>
          <ac:graphicFrameMkLst>
            <pc:docMk/>
            <pc:sldMk cId="2987772497" sldId="541"/>
            <ac:graphicFrameMk id="23" creationId="{3730F4A9-5F1D-BBF3-BD4A-075E5ECF7368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6T15:55:20.570" v="187"/>
          <ac:graphicFrameMkLst>
            <pc:docMk/>
            <pc:sldMk cId="2987772497" sldId="541"/>
            <ac:graphicFrameMk id="24" creationId="{581AD53B-61CE-565B-0B4E-A072D654F5BA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6T15:55:26.389" v="189" actId="1076"/>
          <ac:graphicFrameMkLst>
            <pc:docMk/>
            <pc:sldMk cId="2987772497" sldId="541"/>
            <ac:graphicFrameMk id="25" creationId="{5F85BFFD-D70B-FC46-1CFB-D6409ECEFDB1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6T15:55:43.973" v="190"/>
          <ac:graphicFrameMkLst>
            <pc:docMk/>
            <pc:sldMk cId="2987772497" sldId="541"/>
            <ac:graphicFrameMk id="26" creationId="{A2F0206D-C70E-939A-117E-C3E873416843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6T15:55:59.544" v="192" actId="1076"/>
          <ac:graphicFrameMkLst>
            <pc:docMk/>
            <pc:sldMk cId="2987772497" sldId="541"/>
            <ac:graphicFrameMk id="27" creationId="{F11E70CE-0693-2358-1E01-DAB59382DDED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6T15:56:19.289" v="193"/>
          <ac:graphicFrameMkLst>
            <pc:docMk/>
            <pc:sldMk cId="2987772497" sldId="541"/>
            <ac:graphicFrameMk id="28" creationId="{E4A56C19-2521-44CB-D183-C2B1EE774D2F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6T15:56:27.758" v="195" actId="1076"/>
          <ac:graphicFrameMkLst>
            <pc:docMk/>
            <pc:sldMk cId="2987772497" sldId="541"/>
            <ac:graphicFrameMk id="29" creationId="{D59EE14C-254B-9808-C4AC-C27830DE5E68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6T15:56:49.828" v="196"/>
          <ac:graphicFrameMkLst>
            <pc:docMk/>
            <pc:sldMk cId="2987772497" sldId="541"/>
            <ac:graphicFrameMk id="30" creationId="{6852FDDB-1CB4-166F-9B7A-C29C335718F3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6T15:56:57.105" v="198" actId="1076"/>
          <ac:graphicFrameMkLst>
            <pc:docMk/>
            <pc:sldMk cId="2987772497" sldId="541"/>
            <ac:graphicFrameMk id="31" creationId="{E3EB632B-8ECC-BC91-283D-EC3053C2B7E0}"/>
          </ac:graphicFrameMkLst>
        </pc:graphicFrameChg>
      </pc:sldChg>
      <pc:sldChg chg="ord">
        <pc:chgData name="Maksym Davidich" userId="d255d5a0-9a0e-4ebb-b7a4-cb1173c513ca" providerId="ADAL" clId="{B4B20251-D93E-4986-8DD6-0B1B1715251D}" dt="2025-03-27T09:00:14.025" v="215"/>
        <pc:sldMkLst>
          <pc:docMk/>
          <pc:sldMk cId="1918020732" sldId="542"/>
        </pc:sldMkLst>
      </pc:sldChg>
      <pc:sldChg chg="addSp delSp modSp new mod ord">
        <pc:chgData name="Maksym Davidich" userId="d255d5a0-9a0e-4ebb-b7a4-cb1173c513ca" providerId="ADAL" clId="{B4B20251-D93E-4986-8DD6-0B1B1715251D}" dt="2025-04-07T13:17:33.510" v="249"/>
        <pc:sldMkLst>
          <pc:docMk/>
          <pc:sldMk cId="3126690904" sldId="543"/>
        </pc:sldMkLst>
        <pc:spChg chg="del">
          <ac:chgData name="Maksym Davidich" userId="d255d5a0-9a0e-4ebb-b7a4-cb1173c513ca" providerId="ADAL" clId="{B4B20251-D93E-4986-8DD6-0B1B1715251D}" dt="2025-03-26T15:57:31.802" v="200"/>
          <ac:spMkLst>
            <pc:docMk/>
            <pc:sldMk cId="3126690904" sldId="543"/>
            <ac:spMk id="2" creationId="{1BEC77C9-FEB5-5F25-9517-CC8A15AAC5DA}"/>
          </ac:spMkLst>
        </pc:spChg>
        <pc:spChg chg="del">
          <ac:chgData name="Maksym Davidich" userId="d255d5a0-9a0e-4ebb-b7a4-cb1173c513ca" providerId="ADAL" clId="{B4B20251-D93E-4986-8DD6-0B1B1715251D}" dt="2025-03-26T15:57:40.303" v="203" actId="478"/>
          <ac:spMkLst>
            <pc:docMk/>
            <pc:sldMk cId="3126690904" sldId="543"/>
            <ac:spMk id="3" creationId="{E4A6EDB6-CFA4-FA52-A279-08C7CEA0F942}"/>
          </ac:spMkLst>
        </pc:spChg>
        <pc:spChg chg="del">
          <ac:chgData name="Maksym Davidich" userId="d255d5a0-9a0e-4ebb-b7a4-cb1173c513ca" providerId="ADAL" clId="{B4B20251-D93E-4986-8DD6-0B1B1715251D}" dt="2025-03-26T15:57:41.806" v="204" actId="478"/>
          <ac:spMkLst>
            <pc:docMk/>
            <pc:sldMk cId="3126690904" sldId="543"/>
            <ac:spMk id="4" creationId="{9E446A20-5576-CA7C-D562-9DD18F61864C}"/>
          </ac:spMkLst>
        </pc:spChg>
        <pc:spChg chg="add mod">
          <ac:chgData name="Maksym Davidich" userId="d255d5a0-9a0e-4ebb-b7a4-cb1173c513ca" providerId="ADAL" clId="{B4B20251-D93E-4986-8DD6-0B1B1715251D}" dt="2025-03-26T15:57:37.595" v="202" actId="1076"/>
          <ac:spMkLst>
            <pc:docMk/>
            <pc:sldMk cId="3126690904" sldId="543"/>
            <ac:spMk id="5" creationId="{2F6973E4-A64B-573E-82A5-481511714065}"/>
          </ac:spMkLst>
        </pc:spChg>
        <pc:picChg chg="add">
          <ac:chgData name="Maksym Davidich" userId="d255d5a0-9a0e-4ebb-b7a4-cb1173c513ca" providerId="ADAL" clId="{B4B20251-D93E-4986-8DD6-0B1B1715251D}" dt="2025-03-26T15:59:17.708" v="205" actId="22"/>
          <ac:picMkLst>
            <pc:docMk/>
            <pc:sldMk cId="3126690904" sldId="543"/>
            <ac:picMk id="7" creationId="{608DED39-64D8-5CFD-6BBE-F3F87A1CD95D}"/>
          </ac:picMkLst>
        </pc:picChg>
      </pc:sldChg>
      <pc:sldChg chg="add ord">
        <pc:chgData name="Maksym Davidich" userId="d255d5a0-9a0e-4ebb-b7a4-cb1173c513ca" providerId="ADAL" clId="{B4B20251-D93E-4986-8DD6-0B1B1715251D}" dt="2025-04-07T13:17:33.510" v="249"/>
        <pc:sldMkLst>
          <pc:docMk/>
          <pc:sldMk cId="738719126" sldId="544"/>
        </pc:sldMkLst>
      </pc:sldChg>
      <pc:sldChg chg="modSp add mod ord">
        <pc:chgData name="Maksym Davidich" userId="d255d5a0-9a0e-4ebb-b7a4-cb1173c513ca" providerId="ADAL" clId="{B4B20251-D93E-4986-8DD6-0B1B1715251D}" dt="2025-04-07T13:17:33.510" v="249"/>
        <pc:sldMkLst>
          <pc:docMk/>
          <pc:sldMk cId="666088175" sldId="545"/>
        </pc:sldMkLst>
        <pc:graphicFrameChg chg="modGraphic">
          <ac:chgData name="Maksym Davidich" userId="d255d5a0-9a0e-4ebb-b7a4-cb1173c513ca" providerId="ADAL" clId="{B4B20251-D93E-4986-8DD6-0B1B1715251D}" dt="2025-03-27T09:37:58.933" v="247" actId="113"/>
          <ac:graphicFrameMkLst>
            <pc:docMk/>
            <pc:sldMk cId="666088175" sldId="545"/>
            <ac:graphicFrameMk id="3" creationId="{CB914CFE-2800-DCA1-0906-76B0AEFAE363}"/>
          </ac:graphicFrameMkLst>
        </pc:graphicFrameChg>
      </pc:sldChg>
      <pc:sldChg chg="addSp delSp modSp add mod ord">
        <pc:chgData name="Maksym Davidich" userId="d255d5a0-9a0e-4ebb-b7a4-cb1173c513ca" providerId="ADAL" clId="{B4B20251-D93E-4986-8DD6-0B1B1715251D}" dt="2025-04-07T13:17:33.510" v="249"/>
        <pc:sldMkLst>
          <pc:docMk/>
          <pc:sldMk cId="3627841148" sldId="546"/>
        </pc:sldMkLst>
        <pc:spChg chg="add mod">
          <ac:chgData name="Maksym Davidich" userId="d255d5a0-9a0e-4ebb-b7a4-cb1173c513ca" providerId="ADAL" clId="{B4B20251-D93E-4986-8DD6-0B1B1715251D}" dt="2025-03-27T09:29:22.187" v="236"/>
          <ac:spMkLst>
            <pc:docMk/>
            <pc:sldMk cId="3627841148" sldId="546"/>
            <ac:spMk id="6" creationId="{21A27219-3C5E-2242-6CB9-CF880ACB3DA6}"/>
          </ac:spMkLst>
        </pc:spChg>
        <pc:spChg chg="add mod">
          <ac:chgData name="Maksym Davidich" userId="d255d5a0-9a0e-4ebb-b7a4-cb1173c513ca" providerId="ADAL" clId="{B4B20251-D93E-4986-8DD6-0B1B1715251D}" dt="2025-03-27T09:29:22.187" v="236"/>
          <ac:spMkLst>
            <pc:docMk/>
            <pc:sldMk cId="3627841148" sldId="546"/>
            <ac:spMk id="7" creationId="{BB885DCA-7D03-EBFF-5657-7B49C85C3B9A}"/>
          </ac:spMkLst>
        </pc:spChg>
        <pc:spChg chg="add mod">
          <ac:chgData name="Maksym Davidich" userId="d255d5a0-9a0e-4ebb-b7a4-cb1173c513ca" providerId="ADAL" clId="{B4B20251-D93E-4986-8DD6-0B1B1715251D}" dt="2025-03-27T09:29:22.187" v="236"/>
          <ac:spMkLst>
            <pc:docMk/>
            <pc:sldMk cId="3627841148" sldId="546"/>
            <ac:spMk id="8" creationId="{41178973-480C-9FB3-F6D5-CFD5CFA302D3}"/>
          </ac:spMkLst>
        </pc:spChg>
        <pc:spChg chg="add del mod">
          <ac:chgData name="Maksym Davidich" userId="d255d5a0-9a0e-4ebb-b7a4-cb1173c513ca" providerId="ADAL" clId="{B4B20251-D93E-4986-8DD6-0B1B1715251D}" dt="2025-03-27T09:29:27.878" v="239" actId="478"/>
          <ac:spMkLst>
            <pc:docMk/>
            <pc:sldMk cId="3627841148" sldId="546"/>
            <ac:spMk id="10" creationId="{32BA2ABD-00FF-6F26-A88E-33A2BE69BF23}"/>
          </ac:spMkLst>
        </pc:spChg>
        <pc:spChg chg="add del mod">
          <ac:chgData name="Maksym Davidich" userId="d255d5a0-9a0e-4ebb-b7a4-cb1173c513ca" providerId="ADAL" clId="{B4B20251-D93E-4986-8DD6-0B1B1715251D}" dt="2025-03-27T09:29:39.006" v="241" actId="478"/>
          <ac:spMkLst>
            <pc:docMk/>
            <pc:sldMk cId="3627841148" sldId="546"/>
            <ac:spMk id="11" creationId="{144E3CF2-D4DA-E5C6-8645-9716C72131CE}"/>
          </ac:spMkLst>
        </pc:spChg>
        <pc:spChg chg="add del mod">
          <ac:chgData name="Maksym Davidich" userId="d255d5a0-9a0e-4ebb-b7a4-cb1173c513ca" providerId="ADAL" clId="{B4B20251-D93E-4986-8DD6-0B1B1715251D}" dt="2025-03-27T09:29:35.866" v="240" actId="478"/>
          <ac:spMkLst>
            <pc:docMk/>
            <pc:sldMk cId="3627841148" sldId="546"/>
            <ac:spMk id="12" creationId="{D8F611FA-E592-BE33-E608-911EFDA45508}"/>
          </ac:spMkLst>
        </pc:spChg>
        <pc:graphicFrameChg chg="del">
          <ac:chgData name="Maksym Davidich" userId="d255d5a0-9a0e-4ebb-b7a4-cb1173c513ca" providerId="ADAL" clId="{B4B20251-D93E-4986-8DD6-0B1B1715251D}" dt="2025-03-27T09:29:02.627" v="222" actId="478"/>
          <ac:graphicFrameMkLst>
            <pc:docMk/>
            <pc:sldMk cId="3627841148" sldId="546"/>
            <ac:graphicFrameMk id="3" creationId="{CB914CFE-2800-DCA1-0906-76B0AEFAE363}"/>
          </ac:graphicFrameMkLst>
        </pc:graphicFrameChg>
        <pc:graphicFrameChg chg="add mod">
          <ac:chgData name="Maksym Davidich" userId="d255d5a0-9a0e-4ebb-b7a4-cb1173c513ca" providerId="ADAL" clId="{B4B20251-D93E-4986-8DD6-0B1B1715251D}" dt="2025-03-27T09:29:04.844" v="223"/>
          <ac:graphicFrameMkLst>
            <pc:docMk/>
            <pc:sldMk cId="3627841148" sldId="546"/>
            <ac:graphicFrameMk id="5" creationId="{8261DC00-27E6-3C84-A4B9-AA63FAF97EC1}"/>
          </ac:graphicFrameMkLst>
        </pc:graphicFrameChg>
        <pc:graphicFrameChg chg="add del mod modGraphic">
          <ac:chgData name="Maksym Davidich" userId="d255d5a0-9a0e-4ebb-b7a4-cb1173c513ca" providerId="ADAL" clId="{B4B20251-D93E-4986-8DD6-0B1B1715251D}" dt="2025-03-27T09:30:11.584" v="243" actId="1076"/>
          <ac:graphicFrameMkLst>
            <pc:docMk/>
            <pc:sldMk cId="3627841148" sldId="546"/>
            <ac:graphicFrameMk id="9" creationId="{C130CA6F-F6D5-4536-CF3C-5723ED8AC920}"/>
          </ac:graphicFrameMkLst>
        </pc:graphicFrameChg>
      </pc:sldChg>
    </pc:docChg>
  </pc:docChgLst>
  <pc:docChgLst>
    <pc:chgData name="Renee Wynveen" userId="aa63adf7-1bc0-42db-a45a-4059068a13f5" providerId="ADAL" clId="{9989C48A-0090-42E3-91FA-63DC23CB6C9B}"/>
    <pc:docChg chg="custSel addSld delSld modSld sldOrd">
      <pc:chgData name="Renee Wynveen" userId="aa63adf7-1bc0-42db-a45a-4059068a13f5" providerId="ADAL" clId="{9989C48A-0090-42E3-91FA-63DC23CB6C9B}" dt="2024-10-24T10:39:12.177" v="250"/>
      <pc:docMkLst>
        <pc:docMk/>
      </pc:docMkLst>
      <pc:sldChg chg="modSp mod">
        <pc:chgData name="Renee Wynveen" userId="aa63adf7-1bc0-42db-a45a-4059068a13f5" providerId="ADAL" clId="{9989C48A-0090-42E3-91FA-63DC23CB6C9B}" dt="2024-10-24T10:38:54.012" v="248" actId="113"/>
        <pc:sldMkLst>
          <pc:docMk/>
          <pc:sldMk cId="2777699732" sldId="502"/>
        </pc:sldMkLst>
      </pc:sldChg>
      <pc:sldChg chg="ord">
        <pc:chgData name="Renee Wynveen" userId="aa63adf7-1bc0-42db-a45a-4059068a13f5" providerId="ADAL" clId="{9989C48A-0090-42E3-91FA-63DC23CB6C9B}" dt="2024-10-24T10:39:12.177" v="250"/>
        <pc:sldMkLst>
          <pc:docMk/>
          <pc:sldMk cId="83853818" sldId="503"/>
        </pc:sldMkLst>
      </pc:sldChg>
      <pc:sldChg chg="addSp delSp modSp mod ord">
        <pc:chgData name="Renee Wynveen" userId="aa63adf7-1bc0-42db-a45a-4059068a13f5" providerId="ADAL" clId="{9989C48A-0090-42E3-91FA-63DC23CB6C9B}" dt="2024-10-24T10:39:12.177" v="250"/>
        <pc:sldMkLst>
          <pc:docMk/>
          <pc:sldMk cId="3924865835" sldId="504"/>
        </pc:sldMkLst>
      </pc:sldChg>
      <pc:sldChg chg="addSp delSp modSp mod">
        <pc:chgData name="Renee Wynveen" userId="aa63adf7-1bc0-42db-a45a-4059068a13f5" providerId="ADAL" clId="{9989C48A-0090-42E3-91FA-63DC23CB6C9B}" dt="2024-10-23T14:37:38.801" v="89" actId="22"/>
        <pc:sldMkLst>
          <pc:docMk/>
          <pc:sldMk cId="2345957518" sldId="505"/>
        </pc:sldMkLst>
      </pc:sldChg>
      <pc:sldChg chg="addSp delSp modSp del">
        <pc:chgData name="Renee Wynveen" userId="aa63adf7-1bc0-42db-a45a-4059068a13f5" providerId="ADAL" clId="{9989C48A-0090-42E3-91FA-63DC23CB6C9B}" dt="2024-10-23T13:26:40.768" v="37" actId="47"/>
        <pc:sldMkLst>
          <pc:docMk/>
          <pc:sldMk cId="813778173" sldId="507"/>
        </pc:sldMkLst>
      </pc:sldChg>
      <pc:sldChg chg="addSp delSp modSp mod ord modClrScheme chgLayout">
        <pc:chgData name="Renee Wynveen" userId="aa63adf7-1bc0-42db-a45a-4059068a13f5" providerId="ADAL" clId="{9989C48A-0090-42E3-91FA-63DC23CB6C9B}" dt="2024-10-24T10:39:12.177" v="250"/>
        <pc:sldMkLst>
          <pc:docMk/>
          <pc:sldMk cId="421869919" sldId="508"/>
        </pc:sldMkLst>
      </pc:sldChg>
      <pc:sldChg chg="ord">
        <pc:chgData name="Renee Wynveen" userId="aa63adf7-1bc0-42db-a45a-4059068a13f5" providerId="ADAL" clId="{9989C48A-0090-42E3-91FA-63DC23CB6C9B}" dt="2024-10-24T10:39:12.177" v="250"/>
        <pc:sldMkLst>
          <pc:docMk/>
          <pc:sldMk cId="4277634700" sldId="509"/>
        </pc:sldMkLst>
      </pc:sldChg>
      <pc:sldChg chg="addSp delSp modSp new mod">
        <pc:chgData name="Renee Wynveen" userId="aa63adf7-1bc0-42db-a45a-4059068a13f5" providerId="ADAL" clId="{9989C48A-0090-42E3-91FA-63DC23CB6C9B}" dt="2024-10-24T08:15:27.215" v="198" actId="20577"/>
        <pc:sldMkLst>
          <pc:docMk/>
          <pc:sldMk cId="2075671463" sldId="510"/>
        </pc:sldMkLst>
      </pc:sldChg>
      <pc:sldChg chg="delSp modSp add mod ord">
        <pc:chgData name="Renee Wynveen" userId="aa63adf7-1bc0-42db-a45a-4059068a13f5" providerId="ADAL" clId="{9989C48A-0090-42E3-91FA-63DC23CB6C9B}" dt="2024-10-24T10:39:12.177" v="250"/>
        <pc:sldMkLst>
          <pc:docMk/>
          <pc:sldMk cId="3822131167" sldId="514"/>
        </pc:sldMkLst>
      </pc:sldChg>
      <pc:sldChg chg="addSp delSp modSp new mod">
        <pc:chgData name="Renee Wynveen" userId="aa63adf7-1bc0-42db-a45a-4059068a13f5" providerId="ADAL" clId="{9989C48A-0090-42E3-91FA-63DC23CB6C9B}" dt="2024-10-23T14:39:48.590" v="91" actId="1076"/>
        <pc:sldMkLst>
          <pc:docMk/>
          <pc:sldMk cId="1007210109" sldId="515"/>
        </pc:sldMkLst>
      </pc:sldChg>
      <pc:sldChg chg="addSp delSp modSp new mod ord">
        <pc:chgData name="Renee Wynveen" userId="aa63adf7-1bc0-42db-a45a-4059068a13f5" providerId="ADAL" clId="{9989C48A-0090-42E3-91FA-63DC23CB6C9B}" dt="2024-10-24T10:39:12.177" v="250"/>
        <pc:sldMkLst>
          <pc:docMk/>
          <pc:sldMk cId="226983959" sldId="516"/>
        </pc:sldMkLst>
      </pc:sldChg>
    </pc:docChg>
  </pc:docChgLst>
  <pc:docChgLst>
    <pc:chgData name="Oleksandr Kalinchuk" userId="309fbead-dac9-45e0-a2a9-74753b286aec" providerId="ADAL" clId="{304AA465-8376-4F62-A427-509064F93D0F}"/>
    <pc:docChg chg="undo custSel addSld delSld modSld">
      <pc:chgData name="Oleksandr Kalinchuk" userId="309fbead-dac9-45e0-a2a9-74753b286aec" providerId="ADAL" clId="{304AA465-8376-4F62-A427-509064F93D0F}" dt="2025-03-04T13:43:44.533" v="285" actId="20577"/>
      <pc:docMkLst>
        <pc:docMk/>
      </pc:docMkLst>
      <pc:sldChg chg="delSp modSp mod">
        <pc:chgData name="Oleksandr Kalinchuk" userId="309fbead-dac9-45e0-a2a9-74753b286aec" providerId="ADAL" clId="{304AA465-8376-4F62-A427-509064F93D0F}" dt="2025-03-04T10:09:32.816" v="6" actId="478"/>
        <pc:sldMkLst>
          <pc:docMk/>
          <pc:sldMk cId="196588846" sldId="493"/>
        </pc:sldMkLst>
        <pc:spChg chg="mod">
          <ac:chgData name="Oleksandr Kalinchuk" userId="309fbead-dac9-45e0-a2a9-74753b286aec" providerId="ADAL" clId="{304AA465-8376-4F62-A427-509064F93D0F}" dt="2025-03-04T10:09:28.965" v="5" actId="20577"/>
          <ac:spMkLst>
            <pc:docMk/>
            <pc:sldMk cId="196588846" sldId="493"/>
            <ac:spMk id="3" creationId="{D791DC85-A8C4-F9F1-78A9-716F4091D252}"/>
          </ac:spMkLst>
        </pc:spChg>
        <pc:picChg chg="del">
          <ac:chgData name="Oleksandr Kalinchuk" userId="309fbead-dac9-45e0-a2a9-74753b286aec" providerId="ADAL" clId="{304AA465-8376-4F62-A427-509064F93D0F}" dt="2025-03-04T10:09:32.816" v="6" actId="478"/>
          <ac:picMkLst>
            <pc:docMk/>
            <pc:sldMk cId="196588846" sldId="493"/>
            <ac:picMk id="7" creationId="{82779167-CF3F-2520-188F-5A36FAD6FB15}"/>
          </ac:picMkLst>
        </pc:picChg>
      </pc:sldChg>
      <pc:sldChg chg="modSp mod">
        <pc:chgData name="Oleksandr Kalinchuk" userId="309fbead-dac9-45e0-a2a9-74753b286aec" providerId="ADAL" clId="{304AA465-8376-4F62-A427-509064F93D0F}" dt="2025-03-04T13:43:44.533" v="285" actId="20577"/>
        <pc:sldMkLst>
          <pc:docMk/>
          <pc:sldMk cId="2777699732" sldId="502"/>
        </pc:sldMkLst>
        <pc:spChg chg="mod">
          <ac:chgData name="Oleksandr Kalinchuk" userId="309fbead-dac9-45e0-a2a9-74753b286aec" providerId="ADAL" clId="{304AA465-8376-4F62-A427-509064F93D0F}" dt="2025-03-04T13:43:44.533" v="285" actId="20577"/>
          <ac:spMkLst>
            <pc:docMk/>
            <pc:sldMk cId="2777699732" sldId="502"/>
            <ac:spMk id="3" creationId="{2429CEAA-A0D1-C9AD-DF01-94BEA6415D0D}"/>
          </ac:spMkLst>
        </pc:spChg>
        <pc:spChg chg="mod">
          <ac:chgData name="Oleksandr Kalinchuk" userId="309fbead-dac9-45e0-a2a9-74753b286aec" providerId="ADAL" clId="{304AA465-8376-4F62-A427-509064F93D0F}" dt="2025-03-04T12:25:44.994" v="283" actId="20577"/>
          <ac:spMkLst>
            <pc:docMk/>
            <pc:sldMk cId="2777699732" sldId="502"/>
            <ac:spMk id="6" creationId="{6B922DD6-3EB5-650A-7DE0-467F930E4CB6}"/>
          </ac:spMkLst>
        </pc:spChg>
      </pc:sldChg>
      <pc:sldChg chg="addSp delSp mod">
        <pc:chgData name="Oleksandr Kalinchuk" userId="309fbead-dac9-45e0-a2a9-74753b286aec" providerId="ADAL" clId="{304AA465-8376-4F62-A427-509064F93D0F}" dt="2025-03-04T10:21:38.286" v="155" actId="22"/>
        <pc:sldMkLst>
          <pc:docMk/>
          <pc:sldMk cId="4195727865" sldId="533"/>
        </pc:sldMkLst>
        <pc:spChg chg="add del">
          <ac:chgData name="Oleksandr Kalinchuk" userId="309fbead-dac9-45e0-a2a9-74753b286aec" providerId="ADAL" clId="{304AA465-8376-4F62-A427-509064F93D0F}" dt="2025-03-04T10:21:38.286" v="155" actId="22"/>
          <ac:spMkLst>
            <pc:docMk/>
            <pc:sldMk cId="4195727865" sldId="533"/>
            <ac:spMk id="6" creationId="{F5910832-8F45-E71D-7557-4B0E95DEE6F1}"/>
          </ac:spMkLst>
        </pc:spChg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255916423" sldId="534"/>
        </pc:sldMkLst>
      </pc:sldChg>
      <pc:sldChg chg="addSp delSp modSp add mod">
        <pc:chgData name="Oleksandr Kalinchuk" userId="309fbead-dac9-45e0-a2a9-74753b286aec" providerId="ADAL" clId="{304AA465-8376-4F62-A427-509064F93D0F}" dt="2025-03-04T10:26:00.137" v="200" actId="1076"/>
        <pc:sldMkLst>
          <pc:docMk/>
          <pc:sldMk cId="365237720" sldId="534"/>
        </pc:sldMkLst>
        <pc:spChg chg="mod">
          <ac:chgData name="Oleksandr Kalinchuk" userId="309fbead-dac9-45e0-a2a9-74753b286aec" providerId="ADAL" clId="{304AA465-8376-4F62-A427-509064F93D0F}" dt="2025-03-04T10:25:54.785" v="199" actId="1076"/>
          <ac:spMkLst>
            <pc:docMk/>
            <pc:sldMk cId="365237720" sldId="534"/>
            <ac:spMk id="2" creationId="{5D2D7BD2-8124-DAEA-7D7F-F7EB9653EBB4}"/>
          </ac:spMkLst>
        </pc:spChg>
        <pc:spChg chg="del">
          <ac:chgData name="Oleksandr Kalinchuk" userId="309fbead-dac9-45e0-a2a9-74753b286aec" providerId="ADAL" clId="{304AA465-8376-4F62-A427-509064F93D0F}" dt="2025-03-04T10:21:50.321" v="160" actId="478"/>
          <ac:spMkLst>
            <pc:docMk/>
            <pc:sldMk cId="365237720" sldId="534"/>
            <ac:spMk id="5" creationId="{E2774D53-FA5F-ED12-4733-41638FF9392E}"/>
          </ac:spMkLst>
        </pc:spChg>
        <pc:spChg chg="del mod">
          <ac:chgData name="Oleksandr Kalinchuk" userId="309fbead-dac9-45e0-a2a9-74753b286aec" providerId="ADAL" clId="{304AA465-8376-4F62-A427-509064F93D0F}" dt="2025-03-04T10:22:43.195" v="168" actId="478"/>
          <ac:spMkLst>
            <pc:docMk/>
            <pc:sldMk cId="365237720" sldId="534"/>
            <ac:spMk id="7" creationId="{D5C38BCB-1F12-97C0-64F3-F1D5523A80E7}"/>
          </ac:spMkLst>
        </pc:spChg>
        <pc:spChg chg="del mod">
          <ac:chgData name="Oleksandr Kalinchuk" userId="309fbead-dac9-45e0-a2a9-74753b286aec" providerId="ADAL" clId="{304AA465-8376-4F62-A427-509064F93D0F}" dt="2025-03-04T10:22:44.683" v="169" actId="478"/>
          <ac:spMkLst>
            <pc:docMk/>
            <pc:sldMk cId="365237720" sldId="534"/>
            <ac:spMk id="8" creationId="{F0523153-1998-D493-F5CC-A719B18834A8}"/>
          </ac:spMkLst>
        </pc:spChg>
        <pc:spChg chg="del">
          <ac:chgData name="Oleksandr Kalinchuk" userId="309fbead-dac9-45e0-a2a9-74753b286aec" providerId="ADAL" clId="{304AA465-8376-4F62-A427-509064F93D0F}" dt="2025-03-04T10:21:48.753" v="159" actId="478"/>
          <ac:spMkLst>
            <pc:docMk/>
            <pc:sldMk cId="365237720" sldId="534"/>
            <ac:spMk id="13" creationId="{53053202-43E2-E43D-F519-C505C4953833}"/>
          </ac:spMkLst>
        </pc:spChg>
        <pc:picChg chg="del">
          <ac:chgData name="Oleksandr Kalinchuk" userId="309fbead-dac9-45e0-a2a9-74753b286aec" providerId="ADAL" clId="{304AA465-8376-4F62-A427-509064F93D0F}" dt="2025-03-04T10:21:46.378" v="157" actId="478"/>
          <ac:picMkLst>
            <pc:docMk/>
            <pc:sldMk cId="365237720" sldId="534"/>
            <ac:picMk id="4" creationId="{67F0EAB7-EC49-07AC-3F99-DABA1762D23E}"/>
          </ac:picMkLst>
        </pc:picChg>
        <pc:picChg chg="del">
          <ac:chgData name="Oleksandr Kalinchuk" userId="309fbead-dac9-45e0-a2a9-74753b286aec" providerId="ADAL" clId="{304AA465-8376-4F62-A427-509064F93D0F}" dt="2025-03-04T10:21:47.002" v="158" actId="478"/>
          <ac:picMkLst>
            <pc:docMk/>
            <pc:sldMk cId="365237720" sldId="534"/>
            <ac:picMk id="10" creationId="{A4CA20ED-A483-BD54-674C-6F95F2926648}"/>
          </ac:picMkLst>
        </pc:picChg>
        <pc:picChg chg="add mod">
          <ac:chgData name="Oleksandr Kalinchuk" userId="309fbead-dac9-45e0-a2a9-74753b286aec" providerId="ADAL" clId="{304AA465-8376-4F62-A427-509064F93D0F}" dt="2025-03-04T10:26:00.137" v="200" actId="1076"/>
          <ac:picMkLst>
            <pc:docMk/>
            <pc:sldMk cId="365237720" sldId="534"/>
            <ac:picMk id="1026" creationId="{268EE07D-FA7C-3471-FFCF-84A45E16EBF1}"/>
          </ac:picMkLst>
        </pc:picChg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3881533994" sldId="535"/>
        </pc:sldMkLst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1639018934" sldId="536"/>
        </pc:sldMkLst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2455908617" sldId="537"/>
        </pc:sldMkLst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3896029603" sldId="538"/>
        </pc:sldMkLst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4021547205" sldId="539"/>
        </pc:sldMkLst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1711412730" sldId="540"/>
        </pc:sldMkLst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37618182" sldId="541"/>
        </pc:sldMkLst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4195341663" sldId="542"/>
        </pc:sldMkLst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1034587041" sldId="543"/>
        </pc:sldMkLst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3908838288" sldId="544"/>
        </pc:sldMkLst>
      </pc:sldChg>
      <pc:sldChg chg="del">
        <pc:chgData name="Oleksandr Kalinchuk" userId="309fbead-dac9-45e0-a2a9-74753b286aec" providerId="ADAL" clId="{304AA465-8376-4F62-A427-509064F93D0F}" dt="2025-03-04T10:10:02.403" v="7" actId="47"/>
        <pc:sldMkLst>
          <pc:docMk/>
          <pc:sldMk cId="3054657587" sldId="545"/>
        </pc:sldMkLst>
      </pc:sldChg>
    </pc:docChg>
  </pc:docChgLst>
  <pc:docChgLst>
    <pc:chgData name="Valeria Panina" userId="S::panina@unhcr.org::505accc5-838e-4638-bb31-cd58a6e6a31b" providerId="AD" clId="Web-{DA2FBA9B-FFD7-DE39-6F70-B6C91EB5D873}"/>
    <pc:docChg chg="addSld modSld">
      <pc:chgData name="Valeria Panina" userId="S::panina@unhcr.org::505accc5-838e-4638-bb31-cd58a6e6a31b" providerId="AD" clId="Web-{DA2FBA9B-FFD7-DE39-6F70-B6C91EB5D873}" dt="2025-01-30T11:06:35.969" v="103" actId="14100"/>
      <pc:docMkLst>
        <pc:docMk/>
      </pc:docMkLst>
      <pc:sldChg chg="modSp">
        <pc:chgData name="Valeria Panina" userId="S::panina@unhcr.org::505accc5-838e-4638-bb31-cd58a6e6a31b" providerId="AD" clId="Web-{DA2FBA9B-FFD7-DE39-6F70-B6C91EB5D873}" dt="2025-01-30T11:01:08.848" v="69" actId="14100"/>
        <pc:sldMkLst>
          <pc:docMk/>
          <pc:sldMk cId="83853818" sldId="503"/>
        </pc:sldMkLst>
        <pc:picChg chg="mod">
          <ac:chgData name="Valeria Panina" userId="S::panina@unhcr.org::505accc5-838e-4638-bb31-cd58a6e6a31b" providerId="AD" clId="Web-{DA2FBA9B-FFD7-DE39-6F70-B6C91EB5D873}" dt="2025-01-30T11:01:08.848" v="69" actId="14100"/>
          <ac:picMkLst>
            <pc:docMk/>
            <pc:sldMk cId="83853818" sldId="503"/>
            <ac:picMk id="2" creationId="{188890FB-609E-0CAB-C0B2-5509E4E06FA8}"/>
          </ac:picMkLst>
        </pc:picChg>
      </pc:sldChg>
      <pc:sldChg chg="modSp">
        <pc:chgData name="Valeria Panina" userId="S::panina@unhcr.org::505accc5-838e-4638-bb31-cd58a6e6a31b" providerId="AD" clId="Web-{DA2FBA9B-FFD7-DE39-6F70-B6C91EB5D873}" dt="2025-01-30T10:53:32.721" v="68" actId="20577"/>
        <pc:sldMkLst>
          <pc:docMk/>
          <pc:sldMk cId="3427975465" sldId="532"/>
        </pc:sldMkLst>
        <pc:spChg chg="mod">
          <ac:chgData name="Valeria Panina" userId="S::panina@unhcr.org::505accc5-838e-4638-bb31-cd58a6e6a31b" providerId="AD" clId="Web-{DA2FBA9B-FFD7-DE39-6F70-B6C91EB5D873}" dt="2025-01-30T10:53:32.721" v="68" actId="20577"/>
          <ac:spMkLst>
            <pc:docMk/>
            <pc:sldMk cId="3427975465" sldId="532"/>
            <ac:spMk id="3" creationId="{1C2558C5-524E-0847-6927-5EA6D5DC48B4}"/>
          </ac:spMkLst>
        </pc:spChg>
      </pc:sldChg>
      <pc:sldChg chg="addSp delSp modSp new">
        <pc:chgData name="Valeria Panina" userId="S::panina@unhcr.org::505accc5-838e-4638-bb31-cd58a6e6a31b" providerId="AD" clId="Web-{DA2FBA9B-FFD7-DE39-6F70-B6C91EB5D873}" dt="2025-01-30T11:06:35.969" v="103" actId="14100"/>
        <pc:sldMkLst>
          <pc:docMk/>
          <pc:sldMk cId="1509718363" sldId="537"/>
        </pc:sldMkLst>
        <pc:spChg chg="mod">
          <ac:chgData name="Valeria Panina" userId="S::panina@unhcr.org::505accc5-838e-4638-bb31-cd58a6e6a31b" providerId="AD" clId="Web-{DA2FBA9B-FFD7-DE39-6F70-B6C91EB5D873}" dt="2025-01-30T11:06:35.969" v="103" actId="14100"/>
          <ac:spMkLst>
            <pc:docMk/>
            <pc:sldMk cId="1509718363" sldId="537"/>
            <ac:spMk id="2" creationId="{F927F609-5FB1-4BA7-CF4E-ECF5268F15FA}"/>
          </ac:spMkLst>
        </pc:spChg>
        <pc:spChg chg="del">
          <ac:chgData name="Valeria Panina" userId="S::panina@unhcr.org::505accc5-838e-4638-bb31-cd58a6e6a31b" providerId="AD" clId="Web-{DA2FBA9B-FFD7-DE39-6F70-B6C91EB5D873}" dt="2025-01-30T11:03:39.947" v="71"/>
          <ac:spMkLst>
            <pc:docMk/>
            <pc:sldMk cId="1509718363" sldId="537"/>
            <ac:spMk id="3" creationId="{D70ED3AA-417B-29AF-50CB-5C996316F8D5}"/>
          </ac:spMkLst>
        </pc:spChg>
        <pc:picChg chg="add mod ord">
          <ac:chgData name="Valeria Panina" userId="S::panina@unhcr.org::505accc5-838e-4638-bb31-cd58a6e6a31b" providerId="AD" clId="Web-{DA2FBA9B-FFD7-DE39-6F70-B6C91EB5D873}" dt="2025-01-30T11:04:57.387" v="98" actId="14100"/>
          <ac:picMkLst>
            <pc:docMk/>
            <pc:sldMk cId="1509718363" sldId="537"/>
            <ac:picMk id="4" creationId="{E9BFD4EF-D46C-6FEC-339A-91E809DD02EB}"/>
          </ac:picMkLst>
        </pc:picChg>
        <pc:picChg chg="add mod">
          <ac:chgData name="Valeria Panina" userId="S::panina@unhcr.org::505accc5-838e-4638-bb31-cd58a6e6a31b" providerId="AD" clId="Web-{DA2FBA9B-FFD7-DE39-6F70-B6C91EB5D873}" dt="2025-01-30T11:05:11.185" v="102" actId="14100"/>
          <ac:picMkLst>
            <pc:docMk/>
            <pc:sldMk cId="1509718363" sldId="537"/>
            <ac:picMk id="5" creationId="{AB6A53EC-8CA7-C7A1-AE99-5DC725F7BE9F}"/>
          </ac:picMkLst>
        </pc:picChg>
      </pc:sldChg>
    </pc:docChg>
  </pc:docChgLst>
  <pc:docChgLst>
    <pc:chgData name="Oleksandr Kalinchuk" userId="309fbead-dac9-45e0-a2a9-74753b286aec" providerId="ADAL" clId="{12576717-81A2-41E7-9939-ED4AEE0B2752}"/>
    <pc:docChg chg="undo redo custSel addSld delSld modSld sldOrd">
      <pc:chgData name="Oleksandr Kalinchuk" userId="309fbead-dac9-45e0-a2a9-74753b286aec" providerId="ADAL" clId="{12576717-81A2-41E7-9939-ED4AEE0B2752}" dt="2025-01-30T10:38:32.480" v="593" actId="20577"/>
      <pc:docMkLst>
        <pc:docMk/>
      </pc:docMkLst>
      <pc:sldChg chg="addSp delSp modSp mod">
        <pc:chgData name="Oleksandr Kalinchuk" userId="309fbead-dac9-45e0-a2a9-74753b286aec" providerId="ADAL" clId="{12576717-81A2-41E7-9939-ED4AEE0B2752}" dt="2025-01-27T15:54:57.619" v="117" actId="732"/>
        <pc:sldMkLst>
          <pc:docMk/>
          <pc:sldMk cId="196588846" sldId="493"/>
        </pc:sldMkLst>
        <pc:spChg chg="mod">
          <ac:chgData name="Oleksandr Kalinchuk" userId="309fbead-dac9-45e0-a2a9-74753b286aec" providerId="ADAL" clId="{12576717-81A2-41E7-9939-ED4AEE0B2752}" dt="2025-01-27T06:29:38.438" v="14"/>
          <ac:spMkLst>
            <pc:docMk/>
            <pc:sldMk cId="196588846" sldId="493"/>
            <ac:spMk id="3" creationId="{D791DC85-A8C4-F9F1-78A9-716F4091D252}"/>
          </ac:spMkLst>
        </pc:spChg>
        <pc:picChg chg="add mod modCrop">
          <ac:chgData name="Oleksandr Kalinchuk" userId="309fbead-dac9-45e0-a2a9-74753b286aec" providerId="ADAL" clId="{12576717-81A2-41E7-9939-ED4AEE0B2752}" dt="2025-01-27T15:54:57.619" v="117" actId="732"/>
          <ac:picMkLst>
            <pc:docMk/>
            <pc:sldMk cId="196588846" sldId="493"/>
            <ac:picMk id="5" creationId="{2288D76B-90C8-0C33-6E5E-E7072B2FBDB5}"/>
          </ac:picMkLst>
        </pc:picChg>
        <pc:picChg chg="del">
          <ac:chgData name="Oleksandr Kalinchuk" userId="309fbead-dac9-45e0-a2a9-74753b286aec" providerId="ADAL" clId="{12576717-81A2-41E7-9939-ED4AEE0B2752}" dt="2025-01-27T06:28:18.867" v="0" actId="478"/>
          <ac:picMkLst>
            <pc:docMk/>
            <pc:sldMk cId="196588846" sldId="493"/>
            <ac:picMk id="6" creationId="{EF420793-12F4-F313-1B24-262D5E1D5FFB}"/>
          </ac:picMkLst>
        </pc:picChg>
      </pc:sldChg>
      <pc:sldChg chg="modSp mod">
        <pc:chgData name="Oleksandr Kalinchuk" userId="309fbead-dac9-45e0-a2a9-74753b286aec" providerId="ADAL" clId="{12576717-81A2-41E7-9939-ED4AEE0B2752}" dt="2025-01-27T15:49:25.485" v="88" actId="14100"/>
        <pc:sldMkLst>
          <pc:docMk/>
          <pc:sldMk cId="2777699732" sldId="502"/>
        </pc:sldMkLst>
        <pc:spChg chg="mod">
          <ac:chgData name="Oleksandr Kalinchuk" userId="309fbead-dac9-45e0-a2a9-74753b286aec" providerId="ADAL" clId="{12576717-81A2-41E7-9939-ED4AEE0B2752}" dt="2025-01-27T15:49:25.485" v="88" actId="14100"/>
          <ac:spMkLst>
            <pc:docMk/>
            <pc:sldMk cId="2777699732" sldId="502"/>
            <ac:spMk id="3" creationId="{2429CEAA-A0D1-C9AD-DF01-94BEA6415D0D}"/>
          </ac:spMkLst>
        </pc:spChg>
        <pc:spChg chg="mod">
          <ac:chgData name="Oleksandr Kalinchuk" userId="309fbead-dac9-45e0-a2a9-74753b286aec" providerId="ADAL" clId="{12576717-81A2-41E7-9939-ED4AEE0B2752}" dt="2025-01-27T15:49:10.161" v="87" actId="255"/>
          <ac:spMkLst>
            <pc:docMk/>
            <pc:sldMk cId="2777699732" sldId="502"/>
            <ac:spMk id="6" creationId="{6B922DD6-3EB5-650A-7DE0-467F930E4CB6}"/>
          </ac:spMkLst>
        </pc:spChg>
      </pc:sldChg>
      <pc:sldChg chg="delSp modSp mod">
        <pc:chgData name="Oleksandr Kalinchuk" userId="309fbead-dac9-45e0-a2a9-74753b286aec" providerId="ADAL" clId="{12576717-81A2-41E7-9939-ED4AEE0B2752}" dt="2025-01-27T06:33:20.784" v="36" actId="478"/>
        <pc:sldMkLst>
          <pc:docMk/>
          <pc:sldMk cId="83853818" sldId="503"/>
        </pc:sldMkLst>
        <pc:spChg chg="del">
          <ac:chgData name="Oleksandr Kalinchuk" userId="309fbead-dac9-45e0-a2a9-74753b286aec" providerId="ADAL" clId="{12576717-81A2-41E7-9939-ED4AEE0B2752}" dt="2025-01-27T06:33:19.421" v="35" actId="478"/>
          <ac:spMkLst>
            <pc:docMk/>
            <pc:sldMk cId="83853818" sldId="503"/>
            <ac:spMk id="3" creationId="{5FF6FB71-631A-2D47-1A09-A1FC261ED8D2}"/>
          </ac:spMkLst>
        </pc:spChg>
        <pc:spChg chg="del mod">
          <ac:chgData name="Oleksandr Kalinchuk" userId="309fbead-dac9-45e0-a2a9-74753b286aec" providerId="ADAL" clId="{12576717-81A2-41E7-9939-ED4AEE0B2752}" dt="2025-01-27T06:33:20.784" v="36" actId="478"/>
          <ac:spMkLst>
            <pc:docMk/>
            <pc:sldMk cId="83853818" sldId="503"/>
            <ac:spMk id="7" creationId="{7AC9E1A2-73FC-689F-571E-AAA2C3B06BF3}"/>
          </ac:spMkLst>
        </pc:spChg>
        <pc:picChg chg="del">
          <ac:chgData name="Oleksandr Kalinchuk" userId="309fbead-dac9-45e0-a2a9-74753b286aec" providerId="ADAL" clId="{12576717-81A2-41E7-9939-ED4AEE0B2752}" dt="2025-01-27T06:33:15.365" v="33" actId="478"/>
          <ac:picMkLst>
            <pc:docMk/>
            <pc:sldMk cId="83853818" sldId="503"/>
            <ac:picMk id="5" creationId="{030A4203-D8CB-53BA-C021-F8B6251EBE0D}"/>
          </ac:picMkLst>
        </pc:picChg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3924865835" sldId="504"/>
        </pc:sldMkLst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2603700829" sldId="506"/>
        </pc:sldMkLst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421869919" sldId="508"/>
        </pc:sldMkLst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4277634700" sldId="509"/>
        </pc:sldMkLst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1007210109" sldId="515"/>
        </pc:sldMkLst>
      </pc:sldChg>
      <pc:sldChg chg="addSp delSp modSp mod ord">
        <pc:chgData name="Oleksandr Kalinchuk" userId="309fbead-dac9-45e0-a2a9-74753b286aec" providerId="ADAL" clId="{12576717-81A2-41E7-9939-ED4AEE0B2752}" dt="2025-01-29T14:56:25.513" v="149" actId="14100"/>
        <pc:sldMkLst>
          <pc:docMk/>
          <pc:sldMk cId="226983959" sldId="516"/>
        </pc:sldMkLst>
        <pc:spChg chg="add mod">
          <ac:chgData name="Oleksandr Kalinchuk" userId="309fbead-dac9-45e0-a2a9-74753b286aec" providerId="ADAL" clId="{12576717-81A2-41E7-9939-ED4AEE0B2752}" dt="2025-01-29T14:56:25.513" v="149" actId="14100"/>
          <ac:spMkLst>
            <pc:docMk/>
            <pc:sldMk cId="226983959" sldId="516"/>
            <ac:spMk id="10" creationId="{DB6D1D15-58A4-EED4-D384-44AA3794CDDB}"/>
          </ac:spMkLst>
        </pc:spChg>
        <pc:spChg chg="add mod">
          <ac:chgData name="Oleksandr Kalinchuk" userId="309fbead-dac9-45e0-a2a9-74753b286aec" providerId="ADAL" clId="{12576717-81A2-41E7-9939-ED4AEE0B2752}" dt="2025-01-29T14:56:21.130" v="148" actId="121"/>
          <ac:spMkLst>
            <pc:docMk/>
            <pc:sldMk cId="226983959" sldId="516"/>
            <ac:spMk id="20" creationId="{D8AC69D7-7DDF-4AED-17C6-090F0087044D}"/>
          </ac:spMkLst>
        </pc:spChg>
        <pc:spChg chg="del mod">
          <ac:chgData name="Oleksandr Kalinchuk" userId="309fbead-dac9-45e0-a2a9-74753b286aec" providerId="ADAL" clId="{12576717-81A2-41E7-9939-ED4AEE0B2752}" dt="2025-01-27T06:32:29.012" v="17" actId="478"/>
          <ac:spMkLst>
            <pc:docMk/>
            <pc:sldMk cId="226983959" sldId="516"/>
            <ac:spMk id="32" creationId="{16ABAD70-EBB8-9D6E-D248-3F9B47A91A94}"/>
          </ac:spMkLst>
        </pc:spChg>
        <pc:grpChg chg="del">
          <ac:chgData name="Oleksandr Kalinchuk" userId="309fbead-dac9-45e0-a2a9-74753b286aec" providerId="ADAL" clId="{12576717-81A2-41E7-9939-ED4AEE0B2752}" dt="2025-01-27T06:32:25.115" v="15" actId="478"/>
          <ac:grpSpMkLst>
            <pc:docMk/>
            <pc:sldMk cId="226983959" sldId="516"/>
            <ac:grpSpMk id="37" creationId="{86356E81-D92D-4FA6-8E33-B41C047F531B}"/>
          </ac:grpSpMkLst>
        </pc:grpChg>
        <pc:picChg chg="add mod modCrop">
          <ac:chgData name="Oleksandr Kalinchuk" userId="309fbead-dac9-45e0-a2a9-74753b286aec" providerId="ADAL" clId="{12576717-81A2-41E7-9939-ED4AEE0B2752}" dt="2025-01-27T06:33:08.662" v="32" actId="14100"/>
          <ac:picMkLst>
            <pc:docMk/>
            <pc:sldMk cId="226983959" sldId="516"/>
            <ac:picMk id="6" creationId="{F363DFAF-04F5-5AD5-9ADD-91D912091FEA}"/>
          </ac:picMkLst>
        </pc:picChg>
        <pc:picChg chg="add mod">
          <ac:chgData name="Oleksandr Kalinchuk" userId="309fbead-dac9-45e0-a2a9-74753b286aec" providerId="ADAL" clId="{12576717-81A2-41E7-9939-ED4AEE0B2752}" dt="2025-01-29T14:51:04.825" v="125" actId="1076"/>
          <ac:picMkLst>
            <pc:docMk/>
            <pc:sldMk cId="226983959" sldId="516"/>
            <ac:picMk id="8" creationId="{50BD3466-A226-524F-C486-16D8A3FDE2BB}"/>
          </ac:picMkLst>
        </pc:picChg>
        <pc:picChg chg="add mod">
          <ac:chgData name="Oleksandr Kalinchuk" userId="309fbead-dac9-45e0-a2a9-74753b286aec" providerId="ADAL" clId="{12576717-81A2-41E7-9939-ED4AEE0B2752}" dt="2025-01-29T14:54:12.574" v="134" actId="14100"/>
          <ac:picMkLst>
            <pc:docMk/>
            <pc:sldMk cId="226983959" sldId="516"/>
            <ac:picMk id="17" creationId="{813259F4-C0F0-5BD9-D908-817DEEF9589E}"/>
          </ac:picMkLst>
        </pc:picChg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2781725938" sldId="517"/>
        </pc:sldMkLst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1047581140" sldId="518"/>
        </pc:sldMkLst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350519863" sldId="519"/>
        </pc:sldMkLst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1546666337" sldId="520"/>
        </pc:sldMkLst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3048096885" sldId="521"/>
        </pc:sldMkLst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580334137" sldId="522"/>
        </pc:sldMkLst>
      </pc:sldChg>
      <pc:sldChg chg="del">
        <pc:chgData name="Oleksandr Kalinchuk" userId="309fbead-dac9-45e0-a2a9-74753b286aec" providerId="ADAL" clId="{12576717-81A2-41E7-9939-ED4AEE0B2752}" dt="2025-01-27T06:33:27.257" v="37" actId="47"/>
        <pc:sldMkLst>
          <pc:docMk/>
          <pc:sldMk cId="3421494705" sldId="523"/>
        </pc:sldMkLst>
      </pc:sldChg>
      <pc:sldChg chg="modSp mod">
        <pc:chgData name="Oleksandr Kalinchuk" userId="309fbead-dac9-45e0-a2a9-74753b286aec" providerId="ADAL" clId="{12576717-81A2-41E7-9939-ED4AEE0B2752}" dt="2025-01-30T10:38:32.480" v="593" actId="20577"/>
        <pc:sldMkLst>
          <pc:docMk/>
          <pc:sldMk cId="3427975465" sldId="532"/>
        </pc:sldMkLst>
        <pc:spChg chg="mod">
          <ac:chgData name="Oleksandr Kalinchuk" userId="309fbead-dac9-45e0-a2a9-74753b286aec" providerId="ADAL" clId="{12576717-81A2-41E7-9939-ED4AEE0B2752}" dt="2025-01-30T10:38:32.480" v="593" actId="20577"/>
          <ac:spMkLst>
            <pc:docMk/>
            <pc:sldMk cId="3427975465" sldId="532"/>
            <ac:spMk id="3" creationId="{1C2558C5-524E-0847-6927-5EA6D5DC48B4}"/>
          </ac:spMkLst>
        </pc:spChg>
      </pc:sldChg>
      <pc:sldChg chg="addSp delSp modSp add mod modClrScheme chgLayout">
        <pc:chgData name="Oleksandr Kalinchuk" userId="309fbead-dac9-45e0-a2a9-74753b286aec" providerId="ADAL" clId="{12576717-81A2-41E7-9939-ED4AEE0B2752}" dt="2025-01-30T10:37:43.689" v="591" actId="114"/>
        <pc:sldMkLst>
          <pc:docMk/>
          <pc:sldMk cId="4195727865" sldId="533"/>
        </pc:sldMkLst>
        <pc:spChg chg="mod">
          <ac:chgData name="Oleksandr Kalinchuk" userId="309fbead-dac9-45e0-a2a9-74753b286aec" providerId="ADAL" clId="{12576717-81A2-41E7-9939-ED4AEE0B2752}" dt="2025-01-30T08:39:57.353" v="177" actId="26606"/>
          <ac:spMkLst>
            <pc:docMk/>
            <pc:sldMk cId="4195727865" sldId="533"/>
            <ac:spMk id="2" creationId="{5D2D7BD2-8124-DAEA-7D7F-F7EB9653EBB4}"/>
          </ac:spMkLst>
        </pc:spChg>
        <pc:spChg chg="del">
          <ac:chgData name="Oleksandr Kalinchuk" userId="309fbead-dac9-45e0-a2a9-74753b286aec" providerId="ADAL" clId="{12576717-81A2-41E7-9939-ED4AEE0B2752}" dt="2025-01-30T08:36:21.185" v="151" actId="478"/>
          <ac:spMkLst>
            <pc:docMk/>
            <pc:sldMk cId="4195727865" sldId="533"/>
            <ac:spMk id="3" creationId="{2429CEAA-A0D1-C9AD-DF01-94BEA6415D0D}"/>
          </ac:spMkLst>
        </pc:spChg>
        <pc:spChg chg="add del mod">
          <ac:chgData name="Oleksandr Kalinchuk" userId="309fbead-dac9-45e0-a2a9-74753b286aec" providerId="ADAL" clId="{12576717-81A2-41E7-9939-ED4AEE0B2752}" dt="2025-01-30T08:36:27.634" v="153" actId="478"/>
          <ac:spMkLst>
            <pc:docMk/>
            <pc:sldMk cId="4195727865" sldId="533"/>
            <ac:spMk id="4" creationId="{AF42E85F-78E4-9B04-7574-0598C0822A01}"/>
          </ac:spMkLst>
        </pc:spChg>
        <pc:spChg chg="mod ord">
          <ac:chgData name="Oleksandr Kalinchuk" userId="309fbead-dac9-45e0-a2a9-74753b286aec" providerId="ADAL" clId="{12576717-81A2-41E7-9939-ED4AEE0B2752}" dt="2025-01-30T10:37:43.689" v="591" actId="114"/>
          <ac:spMkLst>
            <pc:docMk/>
            <pc:sldMk cId="4195727865" sldId="533"/>
            <ac:spMk id="6" creationId="{6B922DD6-3EB5-650A-7DE0-467F930E4CB6}"/>
          </ac:spMkLst>
        </pc:spChg>
        <pc:spChg chg="add del mod">
          <ac:chgData name="Oleksandr Kalinchuk" userId="309fbead-dac9-45e0-a2a9-74753b286aec" providerId="ADAL" clId="{12576717-81A2-41E7-9939-ED4AEE0B2752}" dt="2025-01-30T08:39:53.133" v="174" actId="26606"/>
          <ac:spMkLst>
            <pc:docMk/>
            <pc:sldMk cId="4195727865" sldId="533"/>
            <ac:spMk id="12" creationId="{78D61081-A015-A20D-777B-404A8D9918E2}"/>
          </ac:spMkLst>
        </pc:spChg>
        <pc:spChg chg="add del mod">
          <ac:chgData name="Oleksandr Kalinchuk" userId="309fbead-dac9-45e0-a2a9-74753b286aec" providerId="ADAL" clId="{12576717-81A2-41E7-9939-ED4AEE0B2752}" dt="2025-01-30T08:39:53.133" v="174" actId="26606"/>
          <ac:spMkLst>
            <pc:docMk/>
            <pc:sldMk cId="4195727865" sldId="533"/>
            <ac:spMk id="14" creationId="{D2F08EC1-8379-9112-F96F-DFC8BB51321A}"/>
          </ac:spMkLst>
        </pc:spChg>
        <pc:picChg chg="add mod modCrop">
          <ac:chgData name="Oleksandr Kalinchuk" userId="309fbead-dac9-45e0-a2a9-74753b286aec" providerId="ADAL" clId="{12576717-81A2-41E7-9939-ED4AEE0B2752}" dt="2025-01-30T08:39:57.353" v="177" actId="26606"/>
          <ac:picMkLst>
            <pc:docMk/>
            <pc:sldMk cId="4195727865" sldId="533"/>
            <ac:picMk id="7" creationId="{BB830B00-702A-ED05-E942-898FDDA349ED}"/>
          </ac:picMkLst>
        </pc:picChg>
      </pc:sldChg>
      <pc:sldChg chg="addSp delSp modSp add mod ord modClrScheme chgLayout">
        <pc:chgData name="Oleksandr Kalinchuk" userId="309fbead-dac9-45e0-a2a9-74753b286aec" providerId="ADAL" clId="{12576717-81A2-41E7-9939-ED4AEE0B2752}" dt="2025-01-30T10:11:31.369" v="350" actId="22"/>
        <pc:sldMkLst>
          <pc:docMk/>
          <pc:sldMk cId="1847370750" sldId="534"/>
        </pc:sldMkLst>
        <pc:spChg chg="del">
          <ac:chgData name="Oleksandr Kalinchuk" userId="309fbead-dac9-45e0-a2a9-74753b286aec" providerId="ADAL" clId="{12576717-81A2-41E7-9939-ED4AEE0B2752}" dt="2025-01-30T08:42:33.746" v="205" actId="478"/>
          <ac:spMkLst>
            <pc:docMk/>
            <pc:sldMk cId="1847370750" sldId="534"/>
            <ac:spMk id="2" creationId="{5D2D7BD2-8124-DAEA-7D7F-F7EB9653EBB4}"/>
          </ac:spMkLst>
        </pc:spChg>
        <pc:spChg chg="del">
          <ac:chgData name="Oleksandr Kalinchuk" userId="309fbead-dac9-45e0-a2a9-74753b286aec" providerId="ADAL" clId="{12576717-81A2-41E7-9939-ED4AEE0B2752}" dt="2025-01-30T08:42:40.370" v="207" actId="478"/>
          <ac:spMkLst>
            <pc:docMk/>
            <pc:sldMk cId="1847370750" sldId="534"/>
            <ac:spMk id="3" creationId="{2429CEAA-A0D1-C9AD-DF01-94BEA6415D0D}"/>
          </ac:spMkLst>
        </pc:spChg>
        <pc:spChg chg="add del mod">
          <ac:chgData name="Oleksandr Kalinchuk" userId="309fbead-dac9-45e0-a2a9-74753b286aec" providerId="ADAL" clId="{12576717-81A2-41E7-9939-ED4AEE0B2752}" dt="2025-01-30T08:42:36.941" v="206" actId="478"/>
          <ac:spMkLst>
            <pc:docMk/>
            <pc:sldMk cId="1847370750" sldId="534"/>
            <ac:spMk id="4" creationId="{B2EC0E71-7E33-0169-1343-D5B4957DB0FD}"/>
          </ac:spMkLst>
        </pc:spChg>
        <pc:spChg chg="add del mod">
          <ac:chgData name="Oleksandr Kalinchuk" userId="309fbead-dac9-45e0-a2a9-74753b286aec" providerId="ADAL" clId="{12576717-81A2-41E7-9939-ED4AEE0B2752}" dt="2025-01-30T08:42:43.026" v="208" actId="478"/>
          <ac:spMkLst>
            <pc:docMk/>
            <pc:sldMk cId="1847370750" sldId="534"/>
            <ac:spMk id="5" creationId="{56B663FA-0188-267E-BD35-E6860F9FA85F}"/>
          </ac:spMkLst>
        </pc:spChg>
        <pc:spChg chg="mod ord">
          <ac:chgData name="Oleksandr Kalinchuk" userId="309fbead-dac9-45e0-a2a9-74753b286aec" providerId="ADAL" clId="{12576717-81A2-41E7-9939-ED4AEE0B2752}" dt="2025-01-30T10:04:16.343" v="318" actId="14100"/>
          <ac:spMkLst>
            <pc:docMk/>
            <pc:sldMk cId="1847370750" sldId="534"/>
            <ac:spMk id="6" creationId="{6B922DD6-3EB5-650A-7DE0-467F930E4CB6}"/>
          </ac:spMkLst>
        </pc:spChg>
        <pc:spChg chg="add del mod">
          <ac:chgData name="Oleksandr Kalinchuk" userId="309fbead-dac9-45e0-a2a9-74753b286aec" providerId="ADAL" clId="{12576717-81A2-41E7-9939-ED4AEE0B2752}" dt="2025-01-30T09:57:30.658" v="295" actId="478"/>
          <ac:spMkLst>
            <pc:docMk/>
            <pc:sldMk cId="1847370750" sldId="534"/>
            <ac:spMk id="7" creationId="{0E84F904-00FA-EA0D-B1CC-A94A5187B91D}"/>
          </ac:spMkLst>
        </pc:spChg>
        <pc:spChg chg="add del mod">
          <ac:chgData name="Oleksandr Kalinchuk" userId="309fbead-dac9-45e0-a2a9-74753b286aec" providerId="ADAL" clId="{12576717-81A2-41E7-9939-ED4AEE0B2752}" dt="2025-01-30T09:57:28.978" v="293" actId="478"/>
          <ac:spMkLst>
            <pc:docMk/>
            <pc:sldMk cId="1847370750" sldId="534"/>
            <ac:spMk id="8" creationId="{C6341FDB-0D2B-65F6-D7FA-B4F2294C5476}"/>
          </ac:spMkLst>
        </pc:spChg>
        <pc:spChg chg="add mod">
          <ac:chgData name="Oleksandr Kalinchuk" userId="309fbead-dac9-45e0-a2a9-74753b286aec" providerId="ADAL" clId="{12576717-81A2-41E7-9939-ED4AEE0B2752}" dt="2025-01-30T10:04:19.492" v="319" actId="14100"/>
          <ac:spMkLst>
            <pc:docMk/>
            <pc:sldMk cId="1847370750" sldId="534"/>
            <ac:spMk id="9" creationId="{7385BA44-1B01-4B18-173C-AEA166690BA4}"/>
          </ac:spMkLst>
        </pc:spChg>
        <pc:picChg chg="add mod">
          <ac:chgData name="Oleksandr Kalinchuk" userId="309fbead-dac9-45e0-a2a9-74753b286aec" providerId="ADAL" clId="{12576717-81A2-41E7-9939-ED4AEE0B2752}" dt="2025-01-30T10:04:33.981" v="325" actId="1036"/>
          <ac:picMkLst>
            <pc:docMk/>
            <pc:sldMk cId="1847370750" sldId="534"/>
            <ac:picMk id="11" creationId="{E9494865-B4AB-94F9-4EF9-3003AB9E2A5B}"/>
          </ac:picMkLst>
        </pc:picChg>
        <pc:picChg chg="add del">
          <ac:chgData name="Oleksandr Kalinchuk" userId="309fbead-dac9-45e0-a2a9-74753b286aec" providerId="ADAL" clId="{12576717-81A2-41E7-9939-ED4AEE0B2752}" dt="2025-01-30T10:11:31.369" v="350" actId="22"/>
          <ac:picMkLst>
            <pc:docMk/>
            <pc:sldMk cId="1847370750" sldId="534"/>
            <ac:picMk id="13" creationId="{BEA39F97-718B-7AAF-0048-08B17B78D1F6}"/>
          </ac:picMkLst>
        </pc:picChg>
      </pc:sldChg>
      <pc:sldChg chg="addSp delSp modSp add mod">
        <pc:chgData name="Oleksandr Kalinchuk" userId="309fbead-dac9-45e0-a2a9-74753b286aec" providerId="ADAL" clId="{12576717-81A2-41E7-9939-ED4AEE0B2752}" dt="2025-01-30T10:24:38.610" v="427" actId="1076"/>
        <pc:sldMkLst>
          <pc:docMk/>
          <pc:sldMk cId="3220457576" sldId="535"/>
        </pc:sldMkLst>
        <pc:spChg chg="add mod">
          <ac:chgData name="Oleksandr Kalinchuk" userId="309fbead-dac9-45e0-a2a9-74753b286aec" providerId="ADAL" clId="{12576717-81A2-41E7-9939-ED4AEE0B2752}" dt="2025-01-30T10:23:32.022" v="419" actId="123"/>
          <ac:spMkLst>
            <pc:docMk/>
            <pc:sldMk cId="3220457576" sldId="535"/>
            <ac:spMk id="2" creationId="{264341BB-3B57-EDB0-9626-7E89A3B0F7D2}"/>
          </ac:spMkLst>
        </pc:spChg>
        <pc:spChg chg="add del mod">
          <ac:chgData name="Oleksandr Kalinchuk" userId="309fbead-dac9-45e0-a2a9-74753b286aec" providerId="ADAL" clId="{12576717-81A2-41E7-9939-ED4AEE0B2752}" dt="2025-01-30T10:16:12.277" v="404" actId="478"/>
          <ac:spMkLst>
            <pc:docMk/>
            <pc:sldMk cId="3220457576" sldId="535"/>
            <ac:spMk id="4" creationId="{6D3F5B15-7DEC-595B-5CA4-42E536AFADFD}"/>
          </ac:spMkLst>
        </pc:spChg>
        <pc:spChg chg="del">
          <ac:chgData name="Oleksandr Kalinchuk" userId="309fbead-dac9-45e0-a2a9-74753b286aec" providerId="ADAL" clId="{12576717-81A2-41E7-9939-ED4AEE0B2752}" dt="2025-01-30T10:13:14.683" v="364" actId="478"/>
          <ac:spMkLst>
            <pc:docMk/>
            <pc:sldMk cId="3220457576" sldId="535"/>
            <ac:spMk id="6" creationId="{6B922DD6-3EB5-650A-7DE0-467F930E4CB6}"/>
          </ac:spMkLst>
        </pc:spChg>
        <pc:spChg chg="del">
          <ac:chgData name="Oleksandr Kalinchuk" userId="309fbead-dac9-45e0-a2a9-74753b286aec" providerId="ADAL" clId="{12576717-81A2-41E7-9939-ED4AEE0B2752}" dt="2025-01-30T10:13:21.121" v="367" actId="478"/>
          <ac:spMkLst>
            <pc:docMk/>
            <pc:sldMk cId="3220457576" sldId="535"/>
            <ac:spMk id="7" creationId="{0E84F904-00FA-EA0D-B1CC-A94A5187B91D}"/>
          </ac:spMkLst>
        </pc:spChg>
        <pc:spChg chg="mod">
          <ac:chgData name="Oleksandr Kalinchuk" userId="309fbead-dac9-45e0-a2a9-74753b286aec" providerId="ADAL" clId="{12576717-81A2-41E7-9939-ED4AEE0B2752}" dt="2025-01-30T10:21:08.889" v="411" actId="20577"/>
          <ac:spMkLst>
            <pc:docMk/>
            <pc:sldMk cId="3220457576" sldId="535"/>
            <ac:spMk id="8" creationId="{C6341FDB-0D2B-65F6-D7FA-B4F2294C5476}"/>
          </ac:spMkLst>
        </pc:spChg>
        <pc:picChg chg="add mod modCrop">
          <ac:chgData name="Oleksandr Kalinchuk" userId="309fbead-dac9-45e0-a2a9-74753b286aec" providerId="ADAL" clId="{12576717-81A2-41E7-9939-ED4AEE0B2752}" dt="2025-01-30T10:24:38.610" v="427" actId="1076"/>
          <ac:picMkLst>
            <pc:docMk/>
            <pc:sldMk cId="3220457576" sldId="535"/>
            <ac:picMk id="5" creationId="{86E89AED-187D-282E-B72A-F35BE80838DE}"/>
          </ac:picMkLst>
        </pc:picChg>
      </pc:sldChg>
      <pc:sldChg chg="addSp delSp modSp add mod modClrScheme chgLayout">
        <pc:chgData name="Oleksandr Kalinchuk" userId="309fbead-dac9-45e0-a2a9-74753b286aec" providerId="ADAL" clId="{12576717-81A2-41E7-9939-ED4AEE0B2752}" dt="2025-01-30T10:15:58.461" v="403" actId="1076"/>
        <pc:sldMkLst>
          <pc:docMk/>
          <pc:sldMk cId="2490525319" sldId="536"/>
        </pc:sldMkLst>
        <pc:spChg chg="add del mod">
          <ac:chgData name="Oleksandr Kalinchuk" userId="309fbead-dac9-45e0-a2a9-74753b286aec" providerId="ADAL" clId="{12576717-81A2-41E7-9939-ED4AEE0B2752}" dt="2025-01-30T10:10:11.144" v="338" actId="47"/>
          <ac:spMkLst>
            <pc:docMk/>
            <pc:sldMk cId="2490525319" sldId="536"/>
            <ac:spMk id="3" creationId="{40562D3C-C2B2-D15A-09B0-7C016D8AA917}"/>
          </ac:spMkLst>
        </pc:spChg>
        <pc:spChg chg="add del mod">
          <ac:chgData name="Oleksandr Kalinchuk" userId="309fbead-dac9-45e0-a2a9-74753b286aec" providerId="ADAL" clId="{12576717-81A2-41E7-9939-ED4AEE0B2752}" dt="2025-01-30T10:13:06.836" v="363" actId="21"/>
          <ac:spMkLst>
            <pc:docMk/>
            <pc:sldMk cId="2490525319" sldId="536"/>
            <ac:spMk id="4" creationId="{6D3F5B15-7DEC-595B-5CA4-42E536AFADFD}"/>
          </ac:spMkLst>
        </pc:spChg>
        <pc:spChg chg="del">
          <ac:chgData name="Oleksandr Kalinchuk" userId="309fbead-dac9-45e0-a2a9-74753b286aec" providerId="ADAL" clId="{12576717-81A2-41E7-9939-ED4AEE0B2752}" dt="2025-01-30T10:04:49.284" v="326" actId="478"/>
          <ac:spMkLst>
            <pc:docMk/>
            <pc:sldMk cId="2490525319" sldId="536"/>
            <ac:spMk id="6" creationId="{6B922DD6-3EB5-650A-7DE0-467F930E4CB6}"/>
          </ac:spMkLst>
        </pc:spChg>
        <pc:spChg chg="mod ord">
          <ac:chgData name="Oleksandr Kalinchuk" userId="309fbead-dac9-45e0-a2a9-74753b286aec" providerId="ADAL" clId="{12576717-81A2-41E7-9939-ED4AEE0B2752}" dt="2025-01-30T10:15:43.322" v="400" actId="255"/>
          <ac:spMkLst>
            <pc:docMk/>
            <pc:sldMk cId="2490525319" sldId="536"/>
            <ac:spMk id="7" creationId="{0E84F904-00FA-EA0D-B1CC-A94A5187B91D}"/>
          </ac:spMkLst>
        </pc:spChg>
        <pc:spChg chg="del">
          <ac:chgData name="Oleksandr Kalinchuk" userId="309fbead-dac9-45e0-a2a9-74753b286aec" providerId="ADAL" clId="{12576717-81A2-41E7-9939-ED4AEE0B2752}" dt="2025-01-30T10:04:57.156" v="328" actId="478"/>
          <ac:spMkLst>
            <pc:docMk/>
            <pc:sldMk cId="2490525319" sldId="536"/>
            <ac:spMk id="8" creationId="{C6341FDB-0D2B-65F6-D7FA-B4F2294C5476}"/>
          </ac:spMkLst>
        </pc:spChg>
        <pc:spChg chg="add mod">
          <ac:chgData name="Oleksandr Kalinchuk" userId="309fbead-dac9-45e0-a2a9-74753b286aec" providerId="ADAL" clId="{12576717-81A2-41E7-9939-ED4AEE0B2752}" dt="2025-01-30T10:15:58.461" v="403" actId="1076"/>
          <ac:spMkLst>
            <pc:docMk/>
            <pc:sldMk cId="2490525319" sldId="536"/>
            <ac:spMk id="14" creationId="{2EBF40EF-026B-0BD7-96C1-DF36453A74DF}"/>
          </ac:spMkLst>
        </pc:spChg>
        <pc:spChg chg="add del">
          <ac:chgData name="Oleksandr Kalinchuk" userId="309fbead-dac9-45e0-a2a9-74753b286aec" providerId="ADAL" clId="{12576717-81A2-41E7-9939-ED4AEE0B2752}" dt="2025-01-30T10:13:47.225" v="370" actId="478"/>
          <ac:spMkLst>
            <pc:docMk/>
            <pc:sldMk cId="2490525319" sldId="536"/>
            <ac:spMk id="18" creationId="{9F4CBCCE-5CCF-C8C8-B54E-0929108FA9EC}"/>
          </ac:spMkLst>
        </pc:spChg>
        <pc:picChg chg="add del">
          <ac:chgData name="Oleksandr Kalinchuk" userId="309fbead-dac9-45e0-a2a9-74753b286aec" providerId="ADAL" clId="{12576717-81A2-41E7-9939-ED4AEE0B2752}" dt="2025-01-30T10:11:44.683" v="352" actId="22"/>
          <ac:picMkLst>
            <pc:docMk/>
            <pc:sldMk cId="2490525319" sldId="536"/>
            <ac:picMk id="9" creationId="{6BC34B3C-CCD6-66FF-AB4C-30701B8E00F9}"/>
          </ac:picMkLst>
        </pc:picChg>
        <pc:picChg chg="add del mod">
          <ac:chgData name="Oleksandr Kalinchuk" userId="309fbead-dac9-45e0-a2a9-74753b286aec" providerId="ADAL" clId="{12576717-81A2-41E7-9939-ED4AEE0B2752}" dt="2025-01-30T10:13:02.083" v="362" actId="22"/>
          <ac:picMkLst>
            <pc:docMk/>
            <pc:sldMk cId="2490525319" sldId="536"/>
            <ac:picMk id="11" creationId="{CCB01ADB-3D97-E5C2-FB25-7CDCEAFE5087}"/>
          </ac:picMkLst>
        </pc:picChg>
        <pc:picChg chg="add mod modCrop">
          <ac:chgData name="Oleksandr Kalinchuk" userId="309fbead-dac9-45e0-a2a9-74753b286aec" providerId="ADAL" clId="{12576717-81A2-41E7-9939-ED4AEE0B2752}" dt="2025-01-30T10:15:25.168" v="398" actId="14100"/>
          <ac:picMkLst>
            <pc:docMk/>
            <pc:sldMk cId="2490525319" sldId="536"/>
            <ac:picMk id="13" creationId="{E59054DA-ED60-D6A8-05D5-C7410443960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37ACCD-4AA0-46A2-BE0B-2DD3A3EFC0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CC5F9-08A5-4D9B-B700-DBAC653681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4EC328D-B7A1-49CB-B5A2-5192848AE60F}" type="datetimeFigureOut">
              <a:rPr lang="en-GB"/>
              <a:pPr>
                <a:defRPr/>
              </a:pPr>
              <a:t>11/04/2025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1D425-19F6-46D8-8A61-F70E991ABF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5FF08-B9C7-4965-9243-729F6E5272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F3FEDCF-2B20-4FB6-AEBD-CCCADEE218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01DD9E-FCE5-4716-BD34-1545C3AF7B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3A3-4EAE-4114-8212-CB7A35E1CF9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B7CF075-4A11-4A3D-AF09-06F520ABB868}" type="datetimeFigureOut">
              <a:rPr lang="en-GB"/>
              <a:pPr>
                <a:defRPr/>
              </a:pPr>
              <a:t>11/04/2025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4F4E8D-CF92-4F1A-A382-5BF7A6A67D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C44CAA-F8AB-4A3E-8ADC-E31E026A8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89" y="4416382"/>
            <a:ext cx="5607024" cy="4183084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6F624-F805-47C8-811F-A7B2A0C76B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1A8B3-2859-4D4F-917D-E19BCE8A3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52DAAA6-35BD-43C7-8AAC-D9D0A32DAA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30723-B2F8-47AA-9A77-24339DFD22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42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30723-B2F8-47AA-9A77-24339DFD22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843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30723-B2F8-47AA-9A77-24339DFD22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02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86E1E-F412-D5E4-D04F-F4A5C44DD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B886BE-CB22-7DF1-662F-47A76F3E35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2D2A76-933D-A32E-724A-DF1B59882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09EEB-6827-7364-B6B3-1176E6417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30723-B2F8-47AA-9A77-24339DFD22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050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A31B1-6A82-D0C9-FF98-1144D4DE5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54A074-027E-80B4-1C08-335FC8886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861E8-032C-F288-86C2-7C292E40A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28DA8-38E1-869B-AEBD-0E3779CC5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30723-B2F8-47AA-9A77-24339DFD22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0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0176"/>
            <a:ext cx="6400800" cy="12709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59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45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2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bg>
      <p:bgPr>
        <a:solidFill>
          <a:srgbClr val="AF1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9F49446-BCCD-4D5E-A198-6E9F12541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309569" y="1223671"/>
            <a:ext cx="5805960" cy="48328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D4FE5-B793-4BD0-B235-9CDBE692A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2688000"/>
            <a:ext cx="5072400" cy="137760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Titel of </a:t>
            </a:r>
            <a:r>
              <a:rPr lang="da-DK" err="1"/>
              <a:t>presentation</a:t>
            </a:r>
            <a:br>
              <a:rPr lang="da-DK"/>
            </a:br>
            <a:r>
              <a:rPr lang="da-DK"/>
              <a:t>max. </a:t>
            </a:r>
            <a:r>
              <a:rPr lang="da-DK" err="1"/>
              <a:t>two</a:t>
            </a:r>
            <a:r>
              <a:rPr lang="da-DK"/>
              <a:t> lines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858A45C-806D-4AEB-A7B3-9126745A73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413" y="4291200"/>
            <a:ext cx="5072062" cy="457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da-DK" err="1"/>
              <a:t>Subtitle</a:t>
            </a:r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F542566-39D3-446F-BB57-8A83951304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7509" y="2726400"/>
            <a:ext cx="2009682" cy="1385120"/>
          </a:xfrm>
          <a:prstGeom prst="rect">
            <a:avLst/>
          </a:prstGeo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7169F15F-2402-4418-8806-60EA21B115B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413" y="6155005"/>
            <a:ext cx="3798000" cy="254207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err="1"/>
              <a:t>Name</a:t>
            </a:r>
            <a:r>
              <a:rPr lang="da-DK"/>
              <a:t> of </a:t>
            </a:r>
            <a:r>
              <a:rPr lang="da-DK" err="1"/>
              <a:t>author</a:t>
            </a:r>
            <a:r>
              <a:rPr lang="da-DK"/>
              <a:t> / date</a:t>
            </a:r>
          </a:p>
        </p:txBody>
      </p:sp>
    </p:spTree>
    <p:extLst>
      <p:ext uri="{BB962C8B-B14F-4D97-AF65-F5344CB8AC3E}">
        <p14:creationId xmlns:p14="http://schemas.microsoft.com/office/powerpoint/2010/main" val="306192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30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 bye an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9EC7B9C-2F1A-487C-9C98-CCC739154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1869428" y="712371"/>
            <a:ext cx="5707990" cy="47512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6BBE893-635A-704F-976C-0078E9604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939" y="5030807"/>
            <a:ext cx="7858125" cy="785421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thank</a:t>
            </a:r>
            <a:r>
              <a:rPr lang="da-DK"/>
              <a:t> </a:t>
            </a:r>
            <a:r>
              <a:rPr lang="da-DK" err="1"/>
              <a:t>you</a:t>
            </a:r>
            <a:r>
              <a:rPr lang="da-DK"/>
              <a:t> and </a:t>
            </a:r>
            <a:r>
              <a:rPr lang="da-DK" err="1"/>
              <a:t>good</a:t>
            </a:r>
            <a:r>
              <a:rPr lang="da-DK"/>
              <a:t> </a:t>
            </a:r>
            <a:r>
              <a:rPr lang="da-DK" err="1"/>
              <a:t>bye</a:t>
            </a:r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4BC3BF7-BE4C-4E75-8F30-D90D1BC11B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6835" y="2365201"/>
            <a:ext cx="1308531" cy="9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4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95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7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80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72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16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08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F22647-3D59-4C4E-85B9-3F17D51C5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17D7177-AA27-45F8-940D-B497D3869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C1D462EA-4F18-4DA2-973E-B5CC2E75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C79416-952F-4529-ABB9-67985A4D9A30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31" name="Rectangle 2">
            <a:extLst>
              <a:ext uri="{FF2B5EF4-FFF2-40B4-BE49-F238E27FC236}">
                <a16:creationId xmlns:a16="http://schemas.microsoft.com/office/drawing/2014/main" id="{01444D40-0766-4A9C-B313-C7E9F1BF7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1AF17E-5038-4592-8F4A-722AFEC9C681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897077-821F-47BB-B972-69EAEC4B851B}"/>
              </a:ext>
            </a:extLst>
          </p:cNvPr>
          <p:cNvSpPr/>
          <p:nvPr/>
        </p:nvSpPr>
        <p:spPr>
          <a:xfrm>
            <a:off x="0" y="6742113"/>
            <a:ext cx="1836738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99CE2B-4F05-424D-9201-DFBC33DF2D7D}"/>
              </a:ext>
            </a:extLst>
          </p:cNvPr>
          <p:cNvSpPr/>
          <p:nvPr/>
        </p:nvSpPr>
        <p:spPr>
          <a:xfrm>
            <a:off x="1836738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71F652-2D02-4217-8892-62FA8136BB28}"/>
              </a:ext>
            </a:extLst>
          </p:cNvPr>
          <p:cNvSpPr/>
          <p:nvPr/>
        </p:nvSpPr>
        <p:spPr>
          <a:xfrm>
            <a:off x="3671888" y="6742113"/>
            <a:ext cx="1836737" cy="115887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B9B074-1137-4C22-A750-3FF93741B481}"/>
              </a:ext>
            </a:extLst>
          </p:cNvPr>
          <p:cNvSpPr/>
          <p:nvPr/>
        </p:nvSpPr>
        <p:spPr>
          <a:xfrm>
            <a:off x="5508625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1AEF31-9676-4F5F-AB61-3C1FF5F8BCEB}"/>
              </a:ext>
            </a:extLst>
          </p:cNvPr>
          <p:cNvSpPr/>
          <p:nvPr/>
        </p:nvSpPr>
        <p:spPr>
          <a:xfrm>
            <a:off x="7326313" y="6742113"/>
            <a:ext cx="1835150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AAF26F1-6005-8A51-F1AA-7B44913878D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2" y="6250595"/>
            <a:ext cx="1835150" cy="4915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1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4" r:id="rId12"/>
    <p:sldLayoutId id="2147483737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zakon.rada.gov.ua/laws/show/en/z0898-22?lang=uk#Tex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zakon.rada.gov.ua/laws/show/en/z0898-22?lang=en#Tex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idar.unhcr.org/address/lnwihcxo3mizptctw5pbuopv" TargetMode="External"/><Relationship Id="rId13" Type="http://schemas.openxmlformats.org/officeDocument/2006/relationships/hyperlink" Target="https://sidar.unhcr.org/address/xzv4lytvuq6plslkzkejb6d6" TargetMode="External"/><Relationship Id="rId3" Type="http://schemas.openxmlformats.org/officeDocument/2006/relationships/hyperlink" Target="https://sidar.unhcr.org/address/h3s1laze3sfyntxi909iekx4" TargetMode="External"/><Relationship Id="rId7" Type="http://schemas.openxmlformats.org/officeDocument/2006/relationships/hyperlink" Target="https://sidar.unhcr.org/address/pbtgtlxg28n8yzs4nf4kgifv" TargetMode="External"/><Relationship Id="rId12" Type="http://schemas.openxmlformats.org/officeDocument/2006/relationships/hyperlink" Target="https://sidar.unhcr.org/address/wbjq39vlvew0i6qgvm40mls6" TargetMode="External"/><Relationship Id="rId2" Type="http://schemas.openxmlformats.org/officeDocument/2006/relationships/hyperlink" Target="https://sidar.unhcr.org/address/vmdk2rjvuntxj4msbamcgfo5" TargetMode="External"/><Relationship Id="rId16" Type="http://schemas.openxmlformats.org/officeDocument/2006/relationships/hyperlink" Target="https://sidar.unhcr.org/address/jhxqalpyckgl9959sjd5xzlj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idar.unhcr.org/address/p0278m0vh7h5khqbmyph089n" TargetMode="External"/><Relationship Id="rId11" Type="http://schemas.openxmlformats.org/officeDocument/2006/relationships/hyperlink" Target="https://sidar.unhcr.org/address/x8j41o9ztuig61dk18tusycl" TargetMode="External"/><Relationship Id="rId5" Type="http://schemas.openxmlformats.org/officeDocument/2006/relationships/hyperlink" Target="https://sidar.unhcr.org/address/m0f5jx0shec0szv0szoerwga" TargetMode="External"/><Relationship Id="rId15" Type="http://schemas.openxmlformats.org/officeDocument/2006/relationships/hyperlink" Target="https://sidar.unhcr.org/address/itt5iugy3iefgnam4m5lx4fs" TargetMode="External"/><Relationship Id="rId10" Type="http://schemas.openxmlformats.org/officeDocument/2006/relationships/hyperlink" Target="https://sidar.unhcr.org/address/jq5wdv61dcz6rcw41haojcp8" TargetMode="External"/><Relationship Id="rId4" Type="http://schemas.openxmlformats.org/officeDocument/2006/relationships/hyperlink" Target="https://sidar.unhcr.org/address/o7rlrqn5e68w1oss62qa4pru" TargetMode="External"/><Relationship Id="rId9" Type="http://schemas.openxmlformats.org/officeDocument/2006/relationships/hyperlink" Target="https://sidar.unhcr.org/address/oadxek9u6zhkhr9lgcsq1ju6" TargetMode="External"/><Relationship Id="rId14" Type="http://schemas.openxmlformats.org/officeDocument/2006/relationships/hyperlink" Target="https://sidar.unhcr.org/address/vdwuv3hvedvb5w0lxp6wec7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E608-624F-BD5D-2DFB-8EE0FF8AE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74638"/>
            <a:ext cx="8515350" cy="540834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/>
              <a:t>Kharkiv Shelter Cluster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1DC85-A8C4-F9F1-78A9-716F4091D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7622" y="815472"/>
            <a:ext cx="2597305" cy="260853"/>
          </a:xfrm>
        </p:spPr>
        <p:txBody>
          <a:bodyPr wrap="square" anchor="t"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/>
              <a:t>27th March 2025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17391-3ECA-176B-23BF-0BFEFBCC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076325"/>
            <a:ext cx="8515350" cy="516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3CFFE-1FA0-A6F5-7CDB-E4E33B82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5512"/>
          </a:xfrm>
        </p:spPr>
        <p:txBody>
          <a:bodyPr/>
          <a:lstStyle/>
          <a:p>
            <a:r>
              <a:rPr lang="en-GB" sz="2800"/>
              <a:t>Activity Matrix 2025</a:t>
            </a:r>
            <a:br>
              <a:rPr lang="en-GB" sz="2800"/>
            </a:br>
            <a:r>
              <a:rPr lang="uk-UA" sz="2800"/>
              <a:t>Матриця видів діяльності 2025</a:t>
            </a:r>
            <a:endParaRPr lang="en-GB" sz="2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66F28E-28BE-2A6D-11D8-EC9EB1556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200150"/>
            <a:ext cx="4229690" cy="52680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F22F45-BC76-AF89-D9F9-553479618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5" y="1200150"/>
            <a:ext cx="4229690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0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FDFE-67F2-9779-C278-3B9A8738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270"/>
            <a:ext cx="8229600" cy="638112"/>
          </a:xfrm>
        </p:spPr>
        <p:txBody>
          <a:bodyPr/>
          <a:lstStyle/>
          <a:p>
            <a:r>
              <a:rPr lang="en-US" sz="2400"/>
              <a:t>Summary of activities in 202</a:t>
            </a:r>
            <a:r>
              <a:rPr lang="uk-UA" sz="2400"/>
              <a:t>4</a:t>
            </a:r>
            <a:br>
              <a:rPr lang="en-GB" sz="2400"/>
            </a:br>
            <a:r>
              <a:rPr lang="uk-UA" sz="2400"/>
              <a:t>Підсумки діяльності 2024</a:t>
            </a:r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92356A-D16A-B1EA-462C-9565293AA5D3}"/>
              </a:ext>
            </a:extLst>
          </p:cNvPr>
          <p:cNvSpPr txBox="1"/>
          <p:nvPr/>
        </p:nvSpPr>
        <p:spPr>
          <a:xfrm>
            <a:off x="2290970" y="3234395"/>
            <a:ext cx="4581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2024</a:t>
            </a:r>
            <a:r>
              <a:rPr lang="en-US"/>
              <a:t> </a:t>
            </a:r>
            <a:r>
              <a:rPr lang="en-US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21319</a:t>
            </a:r>
            <a:r>
              <a:rPr lang="en-US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359F0D-F22F-5806-6FBB-9DA3F68033B8}"/>
              </a:ext>
            </a:extLst>
          </p:cNvPr>
          <p:cNvSpPr txBox="1"/>
          <p:nvPr/>
        </p:nvSpPr>
        <p:spPr>
          <a:xfrm>
            <a:off x="2290970" y="3234395"/>
            <a:ext cx="4581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2024</a:t>
            </a:r>
            <a:r>
              <a:rPr lang="en-US"/>
              <a:t> </a:t>
            </a:r>
            <a:r>
              <a:rPr lang="en-US" sz="12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21319</a:t>
            </a:r>
            <a:r>
              <a:rPr lang="en-US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7E04C5-71DB-1EEC-FFAD-3F8F12B7F655}"/>
              </a:ext>
            </a:extLst>
          </p:cNvPr>
          <p:cNvSpPr txBox="1"/>
          <p:nvPr/>
        </p:nvSpPr>
        <p:spPr>
          <a:xfrm>
            <a:off x="2290970" y="3234395"/>
            <a:ext cx="4581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2024</a:t>
            </a:r>
            <a:r>
              <a:rPr lang="en-US"/>
              <a:t> </a:t>
            </a:r>
            <a:r>
              <a:rPr lang="en-US" sz="12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21319</a:t>
            </a:r>
            <a:r>
              <a:rPr lang="en-US"/>
              <a:t> 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730F4A9-5F1D-BBF3-BD4A-075E5ECF7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70321"/>
              </p:ext>
            </p:extLst>
          </p:nvPr>
        </p:nvGraphicFramePr>
        <p:xfrm>
          <a:off x="3354886" y="899076"/>
          <a:ext cx="2434227" cy="369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81365" imgH="209287" progId="Excel.Sheet.12">
                  <p:embed/>
                </p:oleObj>
              </mc:Choice>
              <mc:Fallback>
                <p:oleObj name="Worksheet" r:id="rId2" imgW="1381365" imgH="209287" progId="Excel.Sheet.12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3730F4A9-5F1D-BBF3-BD4A-075E5ECF7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54886" y="899076"/>
                        <a:ext cx="2434227" cy="369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F85BFFD-D70B-FC46-1CFB-D6409ECEF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033419"/>
              </p:ext>
            </p:extLst>
          </p:nvPr>
        </p:nvGraphicFramePr>
        <p:xfrm>
          <a:off x="347177" y="5107892"/>
          <a:ext cx="2710873" cy="962025"/>
        </p:xfrm>
        <a:graphic>
          <a:graphicData uri="http://schemas.openxmlformats.org/drawingml/2006/table">
            <a:tbl>
              <a:tblPr/>
              <a:tblGrid>
                <a:gridCol w="1956471">
                  <a:extLst>
                    <a:ext uri="{9D8B030D-6E8A-4147-A177-3AD203B41FA5}">
                      <a16:colId xmlns:a16="http://schemas.microsoft.com/office/drawing/2014/main" val="3572777"/>
                    </a:ext>
                  </a:extLst>
                </a:gridCol>
                <a:gridCol w="754402">
                  <a:extLst>
                    <a:ext uri="{9D8B030D-6E8A-4147-A177-3AD203B41FA5}">
                      <a16:colId xmlns:a16="http://schemas.microsoft.com/office/drawing/2014/main" val="725369067"/>
                    </a:ext>
                  </a:extLst>
                </a:gridCol>
              </a:tblGrid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Emergency Shelter Kit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064928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ACTED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8538050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0923639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14862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2433603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F11E70CE-0693-2358-1E01-DAB59382D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613431"/>
              </p:ext>
            </p:extLst>
          </p:nvPr>
        </p:nvGraphicFramePr>
        <p:xfrm>
          <a:off x="200313" y="1529359"/>
          <a:ext cx="2710873" cy="1933173"/>
        </p:xfrm>
        <a:graphic>
          <a:graphicData uri="http://schemas.openxmlformats.org/drawingml/2006/table">
            <a:tbl>
              <a:tblPr/>
              <a:tblGrid>
                <a:gridCol w="1301652">
                  <a:extLst>
                    <a:ext uri="{9D8B030D-6E8A-4147-A177-3AD203B41FA5}">
                      <a16:colId xmlns:a16="http://schemas.microsoft.com/office/drawing/2014/main" val="67671347"/>
                    </a:ext>
                  </a:extLst>
                </a:gridCol>
                <a:gridCol w="1409221">
                  <a:extLst>
                    <a:ext uri="{9D8B030D-6E8A-4147-A177-3AD203B41FA5}">
                      <a16:colId xmlns:a16="http://schemas.microsoft.com/office/drawing/2014/main" val="973123367"/>
                    </a:ext>
                  </a:extLst>
                </a:gridCol>
              </a:tblGrid>
              <a:tr h="214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Heavy repairs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822560"/>
                  </a:ext>
                </a:extLst>
              </a:tr>
              <a:tr h="214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Caritas Kharkiv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582372"/>
                  </a:ext>
                </a:extLst>
              </a:tr>
              <a:tr h="214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DRC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022524"/>
                  </a:ext>
                </a:extLst>
              </a:tr>
              <a:tr h="214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07962"/>
                  </a:ext>
                </a:extLst>
              </a:tr>
              <a:tr h="214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IOM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94844"/>
                  </a:ext>
                </a:extLst>
              </a:tr>
              <a:tr h="214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NRC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941153"/>
                  </a:ext>
                </a:extLst>
              </a:tr>
              <a:tr h="214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NW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164592"/>
                  </a:ext>
                </a:extLst>
              </a:tr>
              <a:tr h="214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STC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634090"/>
                  </a:ext>
                </a:extLst>
              </a:tr>
              <a:tr h="214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UNHCR</a:t>
                      </a:r>
                    </a:p>
                  </a:txBody>
                  <a:tcPr marL="2286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718430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59EE14C-254B-9808-C4AC-C27830DE5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569500"/>
              </p:ext>
            </p:extLst>
          </p:nvPr>
        </p:nvGraphicFramePr>
        <p:xfrm>
          <a:off x="3204915" y="1545435"/>
          <a:ext cx="2778205" cy="4525968"/>
        </p:xfrm>
        <a:graphic>
          <a:graphicData uri="http://schemas.openxmlformats.org/drawingml/2006/table">
            <a:tbl>
              <a:tblPr/>
              <a:tblGrid>
                <a:gridCol w="2005066">
                  <a:extLst>
                    <a:ext uri="{9D8B030D-6E8A-4147-A177-3AD203B41FA5}">
                      <a16:colId xmlns:a16="http://schemas.microsoft.com/office/drawing/2014/main" val="2577107337"/>
                    </a:ext>
                  </a:extLst>
                </a:gridCol>
                <a:gridCol w="773139">
                  <a:extLst>
                    <a:ext uri="{9D8B030D-6E8A-4147-A177-3AD203B41FA5}">
                      <a16:colId xmlns:a16="http://schemas.microsoft.com/office/drawing/2014/main" val="1039382956"/>
                    </a:ext>
                  </a:extLst>
                </a:gridCol>
              </a:tblGrid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Light repairs</a:t>
                      </a:r>
                    </a:p>
                  </a:txBody>
                  <a:tcPr marL="107761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17477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9765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ACTED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1233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75430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241519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AOS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02436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Caritas Kharkiv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347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31553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CaritasUA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827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10252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22838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CSPESUA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436858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DESPRO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709375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DRC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099662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SOS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68136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64076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491161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HELP e.V.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027792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IOM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62452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LWF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65064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Medair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27289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NRC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15979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5441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03804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95628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SNFI Cluster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72774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SOLIDAR SUISSE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96346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STC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291826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UNHCR</a:t>
                      </a:r>
                    </a:p>
                  </a:txBody>
                  <a:tcPr marL="215522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6626</a:t>
                      </a:r>
                    </a:p>
                  </a:txBody>
                  <a:tcPr marL="8980" marR="8980" marT="89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4777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E3EB632B-8ECC-BC91-283D-EC3053C2B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126671"/>
              </p:ext>
            </p:extLst>
          </p:nvPr>
        </p:nvGraphicFramePr>
        <p:xfrm>
          <a:off x="6276850" y="1543954"/>
          <a:ext cx="2778205" cy="4525963"/>
        </p:xfrm>
        <a:graphic>
          <a:graphicData uri="http://schemas.openxmlformats.org/drawingml/2006/table">
            <a:tbl>
              <a:tblPr/>
              <a:tblGrid>
                <a:gridCol w="2005066">
                  <a:extLst>
                    <a:ext uri="{9D8B030D-6E8A-4147-A177-3AD203B41FA5}">
                      <a16:colId xmlns:a16="http://schemas.microsoft.com/office/drawing/2014/main" val="892822671"/>
                    </a:ext>
                  </a:extLst>
                </a:gridCol>
                <a:gridCol w="773139">
                  <a:extLst>
                    <a:ext uri="{9D8B030D-6E8A-4147-A177-3AD203B41FA5}">
                      <a16:colId xmlns:a16="http://schemas.microsoft.com/office/drawing/2014/main" val="2243518016"/>
                    </a:ext>
                  </a:extLst>
                </a:gridCol>
              </a:tblGrid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repairs</a:t>
                      </a:r>
                    </a:p>
                  </a:txBody>
                  <a:tcPr marL="112446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2918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985017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ACTED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894215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652946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AOS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343092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Caritas Kharkiv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080234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CaritasUA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890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372139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CSPESUA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6938968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DESPRO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668592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DRC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407786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SOS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1584878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554510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266994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IOM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592582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LWF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48191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Medair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974769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NRC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9281309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NW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9701983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769127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420954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SNFI Cluster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894256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SOLIDAR SUISSE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768303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STC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528548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UNHCR</a:t>
                      </a:r>
                    </a:p>
                  </a:txBody>
                  <a:tcPr marL="224893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9371" marR="9371" marT="93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127318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6499A3C-403B-DC93-685A-51E85185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885949" y="922908"/>
            <a:ext cx="810041" cy="110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7772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6973E4-A64B-573E-82A5-481511714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5490"/>
            <a:ext cx="8229600" cy="699397"/>
          </a:xfrm>
        </p:spPr>
        <p:txBody>
          <a:bodyPr/>
          <a:lstStyle/>
          <a:p>
            <a:r>
              <a:rPr lang="en-US" sz="2000"/>
              <a:t>Non-compliance of data added to SIDAR</a:t>
            </a:r>
            <a:br>
              <a:rPr lang="en-GB" sz="2000"/>
            </a:br>
            <a:r>
              <a:rPr lang="uk-UA" sz="2000"/>
              <a:t>Невідповідність даних доданих до </a:t>
            </a:r>
            <a:r>
              <a:rPr lang="en-US" sz="2000"/>
              <a:t>SIDAR</a:t>
            </a:r>
            <a:endParaRPr lang="en-GB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8DED39-64D8-5CFD-6BBE-F3F87A1CD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498"/>
            <a:ext cx="9144000" cy="47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90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3CFFE-1FA0-A6F5-7CDB-E4E33B82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5512"/>
          </a:xfrm>
        </p:spPr>
        <p:txBody>
          <a:bodyPr/>
          <a:lstStyle/>
          <a:p>
            <a:r>
              <a:rPr lang="en-US" sz="2000"/>
              <a:t>Humanitarian Non-Structural Repairs vs Heavy Repairs</a:t>
            </a:r>
            <a:br>
              <a:rPr lang="en-GB" sz="2000"/>
            </a:br>
            <a:r>
              <a:rPr lang="uk-UA" sz="2000"/>
              <a:t>Відмінності між ремонтами </a:t>
            </a:r>
            <a:r>
              <a:rPr lang="en-US" sz="2000"/>
              <a:t>I-</a:t>
            </a:r>
            <a:r>
              <a:rPr lang="uk-UA" sz="2000"/>
              <a:t>ї та ІІ-ї категорії</a:t>
            </a:r>
            <a:endParaRPr lang="en-GB" sz="200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7D02718-1D02-3D35-E530-5D0680034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L&amp;M vs Heavy">
            <a:extLst>
              <a:ext uri="{FF2B5EF4-FFF2-40B4-BE49-F238E27FC236}">
                <a16:creationId xmlns:a16="http://schemas.microsoft.com/office/drawing/2014/main" id="{37AB00CD-6788-4F4E-FD63-D895C503F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414"/>
            <a:ext cx="9144000" cy="427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9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3CFFE-1FA0-A6F5-7CDB-E4E33B82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5512"/>
          </a:xfrm>
        </p:spPr>
        <p:txBody>
          <a:bodyPr/>
          <a:lstStyle/>
          <a:p>
            <a:r>
              <a:rPr lang="en-US" sz="2000"/>
              <a:t>Humanitarian Non-Structural Repairs vs Heavy Repairs</a:t>
            </a:r>
            <a:br>
              <a:rPr lang="en-GB" sz="2000"/>
            </a:br>
            <a:r>
              <a:rPr lang="uk-UA" sz="2000"/>
              <a:t>Відмінності між ремонтами </a:t>
            </a:r>
            <a:r>
              <a:rPr lang="en-US" sz="2000"/>
              <a:t>I-</a:t>
            </a:r>
            <a:r>
              <a:rPr lang="uk-UA" sz="2000"/>
              <a:t>ї та ІІ-ї категорії</a:t>
            </a:r>
            <a:endParaRPr lang="en-GB" sz="200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914CFE-2800-DCA1-0906-76B0AEFAE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635246"/>
              </p:ext>
            </p:extLst>
          </p:nvPr>
        </p:nvGraphicFramePr>
        <p:xfrm>
          <a:off x="1422400" y="1212182"/>
          <a:ext cx="6300292" cy="4748473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150146">
                  <a:extLst>
                    <a:ext uri="{9D8B030D-6E8A-4147-A177-3AD203B41FA5}">
                      <a16:colId xmlns:a16="http://schemas.microsoft.com/office/drawing/2014/main" val="1459477902"/>
                    </a:ext>
                  </a:extLst>
                </a:gridCol>
                <a:gridCol w="3150146">
                  <a:extLst>
                    <a:ext uri="{9D8B030D-6E8A-4147-A177-3AD203B41FA5}">
                      <a16:colId xmlns:a16="http://schemas.microsoft.com/office/drawing/2014/main" val="3383936253"/>
                    </a:ext>
                  </a:extLst>
                </a:gridCol>
              </a:tblGrid>
              <a:tr h="3795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Ремонти І категорії (Гуманітарні  Легкі та Середні ремонти)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Ремонти ІІ категорії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(складні</a:t>
                      </a:r>
                      <a:r>
                        <a:rPr lang="en-US" sz="1100" kern="0">
                          <a:effectLst/>
                        </a:rPr>
                        <a:t>, </a:t>
                      </a:r>
                      <a:r>
                        <a:rPr lang="uk-UA" sz="1100" kern="0">
                          <a:effectLst/>
                        </a:rPr>
                        <a:t>в</a:t>
                      </a:r>
                      <a:r>
                        <a:rPr lang="en-US" sz="1100" kern="0">
                          <a:effectLst/>
                        </a:rPr>
                        <a:t>ажк</a:t>
                      </a:r>
                      <a:r>
                        <a:rPr lang="ru-RU" sz="1100" kern="0">
                          <a:effectLst/>
                        </a:rPr>
                        <a:t>і, капітальні ремонти)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extLst>
                  <a:ext uri="{0D108BD9-81ED-4DB2-BD59-A6C34878D82A}">
                    <a16:rowId xmlns:a16="http://schemas.microsoft.com/office/drawing/2014/main" val="2567546678"/>
                  </a:ext>
                </a:extLst>
              </a:tr>
              <a:tr h="3795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0">
                          <a:effectLst/>
                        </a:rPr>
                        <a:t>Можуть проводитися як у приватних так і багатоквартиних будинках</a:t>
                      </a:r>
                      <a:endParaRPr lang="en-US" sz="1100" b="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Проводяться тільки в приватних будинках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extLst>
                  <a:ext uri="{0D108BD9-81ED-4DB2-BD59-A6C34878D82A}">
                    <a16:rowId xmlns:a16="http://schemas.microsoft.com/office/drawing/2014/main" val="2052842"/>
                  </a:ext>
                </a:extLst>
              </a:tr>
              <a:tr h="5693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0" err="1">
                          <a:effectLst/>
                        </a:rPr>
                        <a:t>Незначні</a:t>
                      </a:r>
                      <a:r>
                        <a:rPr lang="ru-RU" sz="1100" b="0" kern="0">
                          <a:effectLst/>
                        </a:rPr>
                        <a:t> </a:t>
                      </a:r>
                      <a:r>
                        <a:rPr lang="ru-RU" sz="1100" b="0" kern="0" err="1">
                          <a:effectLst/>
                        </a:rPr>
                        <a:t>пошкодження</a:t>
                      </a:r>
                      <a:r>
                        <a:rPr lang="ru-RU" sz="1100" b="0" kern="0">
                          <a:effectLst/>
                        </a:rPr>
                        <a:t> (І </a:t>
                      </a:r>
                      <a:r>
                        <a:rPr lang="ru-RU" sz="1100" b="0" kern="0" err="1">
                          <a:effectLst/>
                        </a:rPr>
                        <a:t>категорія</a:t>
                      </a:r>
                      <a:r>
                        <a:rPr lang="ru-RU" sz="1100" b="0" kern="0">
                          <a:effectLst/>
                        </a:rPr>
                        <a:t> </a:t>
                      </a:r>
                      <a:r>
                        <a:rPr lang="ru-RU" sz="1100" b="0" kern="0" err="1">
                          <a:effectLst/>
                        </a:rPr>
                        <a:t>пошкоджень</a:t>
                      </a:r>
                      <a:r>
                        <a:rPr lang="ru-RU" sz="1100" b="0" kern="0">
                          <a:effectLst/>
                        </a:rPr>
                        <a:t> </a:t>
                      </a:r>
                      <a:r>
                        <a:rPr lang="ru-RU" sz="1100" b="0" u="sng" kern="0">
                          <a:effectLst/>
                          <a:hlinkClick r:id="rId2"/>
                        </a:rPr>
                        <a:t>нак.144</a:t>
                      </a:r>
                      <a:r>
                        <a:rPr lang="ru-RU" sz="1100" b="0" kern="0">
                          <a:effectLst/>
                        </a:rPr>
                        <a:t>)</a:t>
                      </a:r>
                      <a:endParaRPr lang="en-US" sz="1100" b="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Значні пошкодження - пошкодження структирних елементів будівлі - несучих конструкцій (ІІ категорія пошкоджень </a:t>
                      </a:r>
                      <a:r>
                        <a:rPr lang="ru-RU" sz="1100" u="sng" kern="0">
                          <a:effectLst/>
                          <a:hlinkClick r:id="rId2"/>
                        </a:rPr>
                        <a:t>нак.144</a:t>
                      </a:r>
                      <a:r>
                        <a:rPr lang="uk-UA" sz="1100" kern="100" baseline="30000">
                          <a:effectLst/>
                        </a:rPr>
                        <a:t>3</a:t>
                      </a:r>
                      <a:r>
                        <a:rPr lang="ru-RU" sz="1100" kern="0">
                          <a:effectLst/>
                        </a:rPr>
                        <a:t>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extLst>
                  <a:ext uri="{0D108BD9-81ED-4DB2-BD59-A6C34878D82A}">
                    <a16:rowId xmlns:a16="http://schemas.microsoft.com/office/drawing/2014/main" val="589429617"/>
                  </a:ext>
                </a:extLst>
              </a:tr>
              <a:tr h="8840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0">
                          <a:effectLst/>
                        </a:rPr>
                        <a:t>Технічний стан будівлі  задовільний (працездатний) -  категорія "2". Дефекти або пошкодження не обмежують використання об'єкта за призначеням. (ДСТУ 9273:2024)</a:t>
                      </a:r>
                      <a:endParaRPr lang="en-US" sz="1100" b="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Технічний стан будівлі не придітний до нормальної експлуатації - категорія "3". Обмежений режим експлуатації, контролюючі стан конструкції, навантаження та впливи. (ДСТУ 9273:2024</a:t>
                      </a:r>
                      <a:r>
                        <a:rPr lang="uk-UA" sz="1100" kern="100" baseline="30000">
                          <a:effectLst/>
                        </a:rPr>
                        <a:t>4</a:t>
                      </a:r>
                      <a:r>
                        <a:rPr lang="ru-RU" sz="1100" kern="0">
                          <a:effectLst/>
                        </a:rPr>
                        <a:t>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extLst>
                  <a:ext uri="{0D108BD9-81ED-4DB2-BD59-A6C34878D82A}">
                    <a16:rowId xmlns:a16="http://schemas.microsoft.com/office/drawing/2014/main" val="2792014380"/>
                  </a:ext>
                </a:extLst>
              </a:tr>
              <a:tr h="18552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0">
                          <a:effectLst/>
                        </a:rPr>
                        <a:t>Ремонті роботи</a:t>
                      </a:r>
                      <a:r>
                        <a:rPr lang="en-US" sz="1100" b="0" kern="0">
                          <a:effectLst/>
                        </a:rPr>
                        <a:t>, </a:t>
                      </a:r>
                      <a:r>
                        <a:rPr lang="ru-RU" sz="1100" b="0" kern="0">
                          <a:effectLst/>
                        </a:rPr>
                        <a:t>які можуть виконуватися в рамках ремонту І категорії</a:t>
                      </a:r>
                      <a:r>
                        <a:rPr lang="en-US" sz="1100" b="0" kern="0">
                          <a:effectLst/>
                        </a:rPr>
                        <a:t>:</a:t>
                      </a:r>
                      <a:br>
                        <a:rPr lang="en-US" sz="1100" b="0" kern="0">
                          <a:effectLst/>
                        </a:rPr>
                      </a:br>
                      <a:r>
                        <a:rPr lang="en-US" sz="1100" b="0" kern="0">
                          <a:effectLst/>
                        </a:rPr>
                        <a:t>- </a:t>
                      </a:r>
                      <a:r>
                        <a:rPr lang="ru-RU" sz="1100" b="0" kern="0">
                          <a:effectLst/>
                        </a:rPr>
                        <a:t>Заміна вікон та дверей</a:t>
                      </a:r>
                      <a:br>
                        <a:rPr lang="en-US" sz="1100" b="0" kern="0">
                          <a:effectLst/>
                        </a:rPr>
                      </a:br>
                      <a:r>
                        <a:rPr lang="en-US" sz="1100" b="0" kern="0">
                          <a:effectLst/>
                        </a:rPr>
                        <a:t>- </a:t>
                      </a:r>
                      <a:r>
                        <a:rPr lang="ru-RU" sz="1100" b="0" kern="0">
                          <a:effectLst/>
                        </a:rPr>
                        <a:t>Відновлення пошкодженого покрівельного матеріалу </a:t>
                      </a:r>
                      <a:r>
                        <a:rPr lang="ru-RU" sz="1100" b="1" kern="0">
                          <a:effectLst/>
                        </a:rPr>
                        <a:t>без заміни або з частковим ремонтом або частковою заміною </a:t>
                      </a:r>
                      <a:r>
                        <a:rPr lang="ru-RU" sz="1100" b="0" kern="0">
                          <a:effectLst/>
                        </a:rPr>
                        <a:t>опорних конструкцій та крокв</a:t>
                      </a:r>
                      <a:r>
                        <a:rPr lang="en-US" sz="1100" b="0" kern="0">
                          <a:effectLst/>
                        </a:rPr>
                        <a:t>'</a:t>
                      </a:r>
                      <a:r>
                        <a:rPr lang="ru-RU" sz="1100" b="0" kern="0">
                          <a:effectLst/>
                        </a:rPr>
                        <a:t>яних систем</a:t>
                      </a:r>
                      <a:br>
                        <a:rPr lang="en-US" sz="1100" b="0" kern="0">
                          <a:effectLst/>
                        </a:rPr>
                      </a:br>
                      <a:r>
                        <a:rPr lang="en-US" sz="1100" b="0" kern="0">
                          <a:effectLst/>
                        </a:rPr>
                        <a:t>- </a:t>
                      </a:r>
                      <a:r>
                        <a:rPr lang="ru-RU" sz="1100" b="0" kern="0">
                          <a:effectLst/>
                        </a:rPr>
                        <a:t>Відновлення пошкджених фасадів</a:t>
                      </a:r>
                      <a:r>
                        <a:rPr lang="en-US" sz="1100" b="0" kern="0">
                          <a:effectLst/>
                        </a:rPr>
                        <a:t> (</a:t>
                      </a:r>
                      <a:r>
                        <a:rPr lang="ru-RU" sz="1100" b="0" kern="0">
                          <a:effectLst/>
                        </a:rPr>
                        <a:t>штукатурення</a:t>
                      </a:r>
                      <a:r>
                        <a:rPr lang="en-US" sz="1100" b="0" kern="0">
                          <a:effectLst/>
                        </a:rPr>
                        <a:t>)</a:t>
                      </a:r>
                      <a:br>
                        <a:rPr lang="en-US" sz="1100" b="0" kern="0">
                          <a:effectLst/>
                        </a:rPr>
                      </a:br>
                      <a:r>
                        <a:rPr lang="en-US" sz="1100" b="0" kern="0">
                          <a:effectLst/>
                        </a:rPr>
                        <a:t>- </a:t>
                      </a:r>
                      <a:r>
                        <a:rPr lang="ru-RU" sz="1100" b="0" kern="0">
                          <a:effectLst/>
                        </a:rPr>
                        <a:t>Відновлення внутрішніх перегородок</a:t>
                      </a:r>
                      <a:br>
                        <a:rPr lang="en-US" sz="1100" b="0" kern="0">
                          <a:effectLst/>
                        </a:rPr>
                      </a:br>
                      <a:r>
                        <a:rPr lang="en-US" sz="1100" b="0" kern="0">
                          <a:effectLst/>
                        </a:rPr>
                        <a:t>- </a:t>
                      </a:r>
                      <a:r>
                        <a:rPr lang="ru-RU" sz="1100" b="0" kern="0">
                          <a:effectLst/>
                        </a:rPr>
                        <a:t>Ремонт внутрішніх інженерних систем </a:t>
                      </a:r>
                      <a:endParaRPr lang="en-US" sz="1100" b="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Важкий ремонт </a:t>
                      </a:r>
                      <a:r>
                        <a:rPr lang="ru-RU" sz="1100" b="1" kern="0">
                          <a:effectLst/>
                        </a:rPr>
                        <a:t>має включати хоча б один </a:t>
                      </a:r>
                      <a:r>
                        <a:rPr lang="ru-RU" sz="1100" kern="0">
                          <a:effectLst/>
                        </a:rPr>
                        <a:t>з перелічених видів ремонтних робіт</a:t>
                      </a:r>
                      <a:r>
                        <a:rPr lang="en-US" sz="1100" kern="0">
                          <a:effectLst/>
                        </a:rPr>
                        <a:t>, </a:t>
                      </a:r>
                      <a:r>
                        <a:rPr lang="ru-RU" sz="1100" kern="0">
                          <a:effectLst/>
                        </a:rPr>
                        <a:t>але може не обмежуватись цим переліком</a:t>
                      </a:r>
                      <a:r>
                        <a:rPr lang="en-US" sz="1100" kern="0">
                          <a:effectLst/>
                        </a:rPr>
                        <a:t>:</a:t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en-US" sz="1100" kern="0">
                          <a:effectLst/>
                        </a:rPr>
                        <a:t>- </a:t>
                      </a:r>
                      <a:r>
                        <a:rPr lang="ru-RU" sz="1100" kern="0">
                          <a:effectLst/>
                        </a:rPr>
                        <a:t>Відновлення пошкодженого даху </a:t>
                      </a:r>
                      <a:r>
                        <a:rPr lang="ru-RU" sz="1100" b="1" kern="0">
                          <a:effectLst/>
                        </a:rPr>
                        <a:t>із заміною </a:t>
                      </a:r>
                      <a:r>
                        <a:rPr lang="ru-RU" sz="1100" kern="0">
                          <a:effectLst/>
                        </a:rPr>
                        <a:t>опорних конструкцій та кроквяних систем</a:t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en-US" sz="1100" kern="0">
                          <a:effectLst/>
                        </a:rPr>
                        <a:t>- </a:t>
                      </a:r>
                      <a:r>
                        <a:rPr lang="ru-RU" sz="1100" kern="0">
                          <a:effectLst/>
                        </a:rPr>
                        <a:t>Відновлення пошкодженних перекриттів</a:t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en-US" sz="1100" kern="0">
                          <a:effectLst/>
                        </a:rPr>
                        <a:t>- </a:t>
                      </a:r>
                      <a:r>
                        <a:rPr lang="ru-RU" sz="1100" kern="0">
                          <a:effectLst/>
                        </a:rPr>
                        <a:t>Відновлення пошкоджених несучих та завнішніх стін</a:t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en-US" sz="1100" kern="0">
                          <a:effectLst/>
                        </a:rPr>
                        <a:t>- </a:t>
                      </a:r>
                      <a:r>
                        <a:rPr lang="ru-RU" sz="1100" kern="0">
                          <a:effectLst/>
                        </a:rPr>
                        <a:t>Відновлення конструкції пошкодженої підлоги</a:t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en-US" sz="1100" kern="0">
                          <a:effectLst/>
                        </a:rPr>
                        <a:t>- </a:t>
                      </a:r>
                      <a:r>
                        <a:rPr lang="ru-RU" sz="1100" kern="0">
                          <a:effectLst/>
                        </a:rPr>
                        <a:t>Відновлення пошкожених фундаментів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extLst>
                  <a:ext uri="{0D108BD9-81ED-4DB2-BD59-A6C34878D82A}">
                    <a16:rowId xmlns:a16="http://schemas.microsoft.com/office/drawing/2014/main" val="2728922178"/>
                  </a:ext>
                </a:extLst>
              </a:tr>
              <a:tr h="5629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0" kern="0">
                          <a:effectLst/>
                        </a:rPr>
                        <a:t>Детальний перелік робіт рекомендованих для ремонту І категорії наведено у додатку 1</a:t>
                      </a:r>
                      <a:endParaRPr lang="en-US" sz="1100" b="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kern="0">
                          <a:effectLst/>
                        </a:rPr>
                        <a:t>Ремонт може бути віднесений до ІІ-ї категорії, </a:t>
                      </a:r>
                      <a:r>
                        <a:rPr lang="uk-UA" sz="1100" b="1" kern="0">
                          <a:effectLst/>
                        </a:rPr>
                        <a:t>тільки за наявності хоча б одного </a:t>
                      </a:r>
                      <a:r>
                        <a:rPr lang="uk-UA" sz="1100" kern="0">
                          <a:effectLst/>
                        </a:rPr>
                        <a:t>виду робіт з додатку 2.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16" marR="68316" marT="0" marB="0"/>
                </a:tc>
                <a:extLst>
                  <a:ext uri="{0D108BD9-81ED-4DB2-BD59-A6C34878D82A}">
                    <a16:rowId xmlns:a16="http://schemas.microsoft.com/office/drawing/2014/main" val="323903638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47D02718-1D02-3D35-E530-5D0680034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88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3CFFE-1FA0-A6F5-7CDB-E4E33B82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5512"/>
          </a:xfrm>
        </p:spPr>
        <p:txBody>
          <a:bodyPr/>
          <a:lstStyle/>
          <a:p>
            <a:r>
              <a:rPr lang="en-US" sz="2000"/>
              <a:t>Humanitarian Non-Structural Repairs vs Heavy Repairs</a:t>
            </a:r>
            <a:br>
              <a:rPr lang="en-GB" sz="2000"/>
            </a:br>
            <a:r>
              <a:rPr lang="uk-UA" sz="2000"/>
              <a:t>Відмінності між ремонтами </a:t>
            </a:r>
            <a:r>
              <a:rPr lang="en-US" sz="2000"/>
              <a:t>I-</a:t>
            </a:r>
            <a:r>
              <a:rPr lang="uk-UA" sz="2000"/>
              <a:t>ї та ІІ-ї категорії</a:t>
            </a:r>
            <a:endParaRPr lang="en-GB" sz="200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7D02718-1D02-3D35-E530-5D0680034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30CA6F-F6D5-4536-CF3C-5723ED8AC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169449"/>
              </p:ext>
            </p:extLst>
          </p:nvPr>
        </p:nvGraphicFramePr>
        <p:xfrm>
          <a:off x="1340952" y="1200150"/>
          <a:ext cx="6462096" cy="5020043"/>
        </p:xfrm>
        <a:graphic>
          <a:graphicData uri="http://schemas.openxmlformats.org/drawingml/2006/table">
            <a:tbl>
              <a:tblPr firstRow="1" firstCol="1" bandRow="1"/>
              <a:tblGrid>
                <a:gridCol w="3231048">
                  <a:extLst>
                    <a:ext uri="{9D8B030D-6E8A-4147-A177-3AD203B41FA5}">
                      <a16:colId xmlns:a16="http://schemas.microsoft.com/office/drawing/2014/main" val="4204020997"/>
                    </a:ext>
                  </a:extLst>
                </a:gridCol>
                <a:gridCol w="3231048">
                  <a:extLst>
                    <a:ext uri="{9D8B030D-6E8A-4147-A177-3AD203B41FA5}">
                      <a16:colId xmlns:a16="http://schemas.microsoft.com/office/drawing/2014/main" val="3739945575"/>
                    </a:ext>
                  </a:extLst>
                </a:gridCol>
              </a:tblGrid>
              <a:tr h="397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Humanitarian Non</a:t>
                      </a:r>
                      <a:r>
                        <a:rPr lang="uk-UA" sz="11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Structural Repairs </a:t>
                      </a:r>
                      <a:r>
                        <a:rPr lang="uk-UA" sz="11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100" b="1" kern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Light</a:t>
                      </a:r>
                      <a:r>
                        <a:rPr lang="uk-UA" sz="11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kern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uk-UA" sz="11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kern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  <a:r>
                        <a:rPr lang="uk-UA" sz="11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kern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repair</a:t>
                      </a: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uk-UA" sz="11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Heavy Repairs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213336"/>
                  </a:ext>
                </a:extLst>
              </a:tr>
              <a:tr h="5665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 be carried out both in private and multi-apartment buildings (apartments and common spaces)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Carried out only in private houses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2267399"/>
                  </a:ext>
                </a:extLst>
              </a:tr>
              <a:tr h="5965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Minor damages (category I of damages, </a:t>
                      </a:r>
                      <a:r>
                        <a:rPr lang="en-US" sz="1100" u="sng" kern="0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Order 144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Significant damages - damages to structural elements of the building - load-bearing structures (II category of damages, </a:t>
                      </a:r>
                      <a:r>
                        <a:rPr lang="en-US" sz="1100" u="sng" kern="0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Order 144</a:t>
                      </a:r>
                      <a:r>
                        <a:rPr lang="uk-UA" sz="1100" kern="100" baseline="300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599229"/>
                  </a:ext>
                </a:extLst>
              </a:tr>
              <a:tr h="8463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technical condition of the building is satisfactory (serviceable) - category “2”. Defects or damage do not limit the use of the facility for its intended purpose. (STATE STANDARD 9273:2024)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technical condition of the building is not suitable for normal operation - category “3”. Limited operation mode, controlling the state of the structure, loads and impacts. (STATE STANDARD 9273:2024</a:t>
                      </a:r>
                      <a:r>
                        <a:rPr lang="uk-UA" sz="1100" kern="100" baseline="300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721230"/>
                  </a:ext>
                </a:extLst>
              </a:tr>
              <a:tr h="19037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Repairs that can be carried out under the Humanitarian Non-Structural Repair Activity: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Replacement of windows and doors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Restoration of damaged roofing material </a:t>
                      </a:r>
                      <a:r>
                        <a:rPr lang="en-US" sz="1100" b="1" i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without replacement or with partial repair or partial replacement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 load-bearing structures and rafter systems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Restoration of damaged facades (plastering)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Restoration of internal partitions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Repair of internal engineering systems 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Heavy repairs must include at least one of the listed types of work, but may not be limited to this list: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Restoration of the damaged roof </a:t>
                      </a:r>
                      <a:r>
                        <a:rPr lang="en-US" sz="1100" b="1" i="1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 replacement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 load-bearing structures and rafter systems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Restoration of damaged slabs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Restoration of damaged load-bearing and exterior walls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Replacement of compromised floor system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Restoration of damaged foundations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526570"/>
                  </a:ext>
                </a:extLst>
              </a:tr>
              <a:tr h="7091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detailed scope of works recommended for Humanitarian Non</a:t>
                      </a:r>
                      <a:r>
                        <a:rPr lang="uk-UA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Structural Repairs is provided in Annex 1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Repairs can be classified as Heavy only if there is at least one type of work from Annex 2.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17" marR="67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17980"/>
                  </a:ext>
                </a:extLst>
              </a:tr>
            </a:tbl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32BA2ABD-00FF-6F26-A88E-33A2BE69B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150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841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BB17B9-B632-90D3-A94E-664335AC2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94" y="972044"/>
            <a:ext cx="2553206" cy="38060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9C258B0-DFA3-57FD-06D7-407297DF0ECA}"/>
              </a:ext>
            </a:extLst>
          </p:cNvPr>
          <p:cNvCxnSpPr>
            <a:cxnSpLocks/>
          </p:cNvCxnSpPr>
          <p:nvPr/>
        </p:nvCxnSpPr>
        <p:spPr>
          <a:xfrm>
            <a:off x="414337" y="5554980"/>
            <a:ext cx="8729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3FDED35-5950-9F98-E1CD-12CA6D7B7F84}"/>
              </a:ext>
            </a:extLst>
          </p:cNvPr>
          <p:cNvSpPr txBox="1"/>
          <p:nvPr/>
        </p:nvSpPr>
        <p:spPr>
          <a:xfrm>
            <a:off x="318977" y="1342018"/>
            <a:ext cx="5853223" cy="46628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582930">
              <a:lnSpc>
                <a:spcPct val="200000"/>
              </a:lnSpc>
              <a:spcAft>
                <a:spcPts val="450"/>
              </a:spcAft>
              <a:defRPr/>
            </a:pPr>
            <a:r>
              <a:rPr lang="en-US" sz="150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UNHCR Ukraine Emergency shelter assistance in 2022-2024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9E6E01-A6AE-7E35-08A3-7A1149166B23}"/>
              </a:ext>
            </a:extLst>
          </p:cNvPr>
          <p:cNvCxnSpPr>
            <a:cxnSpLocks/>
          </p:cNvCxnSpPr>
          <p:nvPr/>
        </p:nvCxnSpPr>
        <p:spPr>
          <a:xfrm>
            <a:off x="414337" y="1397318"/>
            <a:ext cx="8729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Зображення, що містить просто неба, будівля, небо, дере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3501CC3-D3A8-50A9-C9F9-CA04D3F9B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505" y="1883293"/>
            <a:ext cx="4465495" cy="3365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04068-C21A-DC29-53DC-9B4301DE118E}"/>
              </a:ext>
            </a:extLst>
          </p:cNvPr>
          <p:cNvSpPr txBox="1"/>
          <p:nvPr/>
        </p:nvSpPr>
        <p:spPr>
          <a:xfrm>
            <a:off x="318976" y="1929572"/>
            <a:ext cx="42530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Overall number of families assisted by UNHCR - </a:t>
            </a:r>
            <a:r>
              <a:rPr lang="en-US" sz="1200" b="1"/>
              <a:t>187,669HH</a:t>
            </a:r>
            <a:r>
              <a:rPr lang="en-US" sz="1200"/>
              <a:t>.</a:t>
            </a:r>
          </a:p>
          <a:p>
            <a:endParaRPr lang="en-US" sz="1200"/>
          </a:p>
          <a:p>
            <a:r>
              <a:rPr lang="en-US" sz="1200" b="1"/>
              <a:t>TOP-5 regions of Ukraine: </a:t>
            </a:r>
          </a:p>
          <a:p>
            <a:r>
              <a:rPr lang="en-US" sz="1200"/>
              <a:t>Donetsk (37%)</a:t>
            </a:r>
          </a:p>
          <a:p>
            <a:r>
              <a:rPr lang="en-US" sz="1200"/>
              <a:t>Kharkiv (17%)</a:t>
            </a:r>
          </a:p>
          <a:p>
            <a:r>
              <a:rPr lang="en-US" sz="1200"/>
              <a:t>Dnipro (12%)</a:t>
            </a:r>
          </a:p>
          <a:p>
            <a:r>
              <a:rPr lang="en-US" sz="1200"/>
              <a:t>Kherson (11%) </a:t>
            </a:r>
          </a:p>
          <a:p>
            <a:r>
              <a:rPr lang="en-US" sz="1200"/>
              <a:t>Sumy (9%)</a:t>
            </a:r>
          </a:p>
          <a:p>
            <a:endParaRPr lang="uk-UA" sz="1200"/>
          </a:p>
          <a:p>
            <a:endParaRPr lang="uk-UA" sz="1200"/>
          </a:p>
          <a:p>
            <a:endParaRPr lang="uk-UA" sz="1200"/>
          </a:p>
          <a:p>
            <a:r>
              <a:rPr lang="en-US" sz="12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Emergency support to almost     </a:t>
            </a:r>
            <a:r>
              <a:rPr lang="en-US" sz="1200" b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1,890 civil facilities</a:t>
            </a:r>
            <a:r>
              <a:rPr lang="en-US" sz="12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uk-UA" sz="12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2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200" b="1"/>
              <a:t>50% are educational facilities </a:t>
            </a:r>
            <a:r>
              <a:rPr lang="en-US" sz="1200"/>
              <a:t>(from kindergartens and up to universities</a:t>
            </a:r>
          </a:p>
          <a:p>
            <a:r>
              <a:rPr lang="en-US" sz="1200" b="1"/>
              <a:t>35% </a:t>
            </a:r>
            <a:r>
              <a:rPr lang="en-US" sz="1200"/>
              <a:t>- </a:t>
            </a:r>
            <a:r>
              <a:rPr lang="en-US" sz="1200" b="1"/>
              <a:t>administrative buildings </a:t>
            </a:r>
            <a:r>
              <a:rPr lang="en-US" sz="1200"/>
              <a:t>(local authorities, public service centers </a:t>
            </a:r>
            <a:r>
              <a:rPr lang="en-US" sz="1200" err="1"/>
              <a:t>etc</a:t>
            </a:r>
            <a:r>
              <a:rPr lang="en-US" sz="1200"/>
              <a:t>) </a:t>
            </a:r>
          </a:p>
          <a:p>
            <a:r>
              <a:rPr lang="en-US" sz="1200" b="1"/>
              <a:t>14% </a:t>
            </a:r>
            <a:r>
              <a:rPr lang="en-US" sz="1200"/>
              <a:t>- </a:t>
            </a:r>
            <a:r>
              <a:rPr lang="en-US" sz="1200" b="1"/>
              <a:t>civil medical institutions</a:t>
            </a:r>
          </a:p>
        </p:txBody>
      </p:sp>
    </p:spTree>
    <p:extLst>
      <p:ext uri="{BB962C8B-B14F-4D97-AF65-F5344CB8AC3E}">
        <p14:creationId xmlns:p14="http://schemas.microsoft.com/office/powerpoint/2010/main" val="2564666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BB17B9-B632-90D3-A94E-664335AC2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13" y="947855"/>
            <a:ext cx="2553206" cy="38060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9C258B0-DFA3-57FD-06D7-407297DF0ECA}"/>
              </a:ext>
            </a:extLst>
          </p:cNvPr>
          <p:cNvCxnSpPr>
            <a:cxnSpLocks/>
          </p:cNvCxnSpPr>
          <p:nvPr/>
        </p:nvCxnSpPr>
        <p:spPr>
          <a:xfrm>
            <a:off x="492919" y="5554980"/>
            <a:ext cx="86510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589310-3A4F-6E61-0A1A-C77E1F78F440}"/>
              </a:ext>
            </a:extLst>
          </p:cNvPr>
          <p:cNvCxnSpPr>
            <a:cxnSpLocks/>
          </p:cNvCxnSpPr>
          <p:nvPr/>
        </p:nvCxnSpPr>
        <p:spPr>
          <a:xfrm>
            <a:off x="325216" y="1403200"/>
            <a:ext cx="8737703" cy="7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408B610-CDB5-5CBE-CA7C-110674C40635}"/>
              </a:ext>
            </a:extLst>
          </p:cNvPr>
          <p:cNvSpPr txBox="1"/>
          <p:nvPr/>
        </p:nvSpPr>
        <p:spPr>
          <a:xfrm>
            <a:off x="782972" y="1593701"/>
            <a:ext cx="2576454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EMERGENCY SHELTER KIT </a:t>
            </a:r>
          </a:p>
        </p:txBody>
      </p:sp>
      <p:graphicFrame>
        <p:nvGraphicFramePr>
          <p:cNvPr id="7" name="Таблиця 6">
            <a:extLst>
              <a:ext uri="{FF2B5EF4-FFF2-40B4-BE49-F238E27FC236}">
                <a16:creationId xmlns:a16="http://schemas.microsoft.com/office/drawing/2014/main" id="{2CC7066C-3EC2-C004-00C3-51DA9E817CA3}"/>
              </a:ext>
            </a:extLst>
          </p:cNvPr>
          <p:cNvGraphicFramePr>
            <a:graphicFrameLocks noGrp="1"/>
          </p:cNvGraphicFramePr>
          <p:nvPr/>
        </p:nvGraphicFramePr>
        <p:xfrm>
          <a:off x="748186" y="2189714"/>
          <a:ext cx="2668905" cy="3131820"/>
        </p:xfrm>
        <a:graphic>
          <a:graphicData uri="http://schemas.openxmlformats.org/drawingml/2006/table">
            <a:tbl>
              <a:tblPr/>
              <a:tblGrid>
                <a:gridCol w="234315">
                  <a:extLst>
                    <a:ext uri="{9D8B030D-6E8A-4147-A177-3AD203B41FA5}">
                      <a16:colId xmlns:a16="http://schemas.microsoft.com/office/drawing/2014/main" val="163574933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41979320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86405933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454010829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effectLst/>
                          <a:latin typeface="Calibri" panose="020F0502020204030204" pitchFamily="34" charset="0"/>
                        </a:rPr>
                        <a:t>Item </a:t>
                      </a:r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effectLst/>
                          <a:latin typeface="Calibri" panose="020F0502020204030204" pitchFamily="34" charset="0"/>
                        </a:rPr>
                        <a:t>Unit of measurement (UOM)</a:t>
                      </a:r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effectLst/>
                          <a:latin typeface="Calibri" panose="020F0502020204030204" pitchFamily="34" charset="0"/>
                        </a:rPr>
                        <a:t>Units </a:t>
                      </a:r>
                      <a:r>
                        <a:rPr lang="en-GB" sz="800" b="0" i="0"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en-GB" sz="800" b="0" i="0">
                          <a:effectLst/>
                          <a:latin typeface="WordVisiCarriageReturn_MSFontService"/>
                        </a:rPr>
                      </a:br>
                      <a:r>
                        <a:rPr lang="en-GB" sz="800" b="1" i="0">
                          <a:effectLst/>
                          <a:latin typeface="Calibri" panose="020F0502020204030204" pitchFamily="34" charset="0"/>
                        </a:rPr>
                        <a:t>per 1 kit</a:t>
                      </a:r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3263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800" b="1" i="0">
                          <a:effectLst/>
                          <a:latin typeface="Calibri" panose="020F0502020204030204" pitchFamily="34" charset="0"/>
                        </a:rPr>
                        <a:t>Tarpaulins</a:t>
                      </a:r>
                      <a:r>
                        <a:rPr lang="en-GB" sz="800" b="0" i="0"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en-GB" sz="800" b="0" i="0">
                          <a:effectLst/>
                          <a:latin typeface="WordVisiCarriageReturn_MSFontService"/>
                        </a:rPr>
                      </a:br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4 x 5 m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sheets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2 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4173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1" i="0">
                          <a:effectLst/>
                          <a:latin typeface="Calibri" panose="020F0502020204030204" pitchFamily="34" charset="0"/>
                        </a:rPr>
                        <a:t>Transparent plastic sheeting</a:t>
                      </a:r>
                      <a:r>
                        <a:rPr lang="en-US" sz="800" b="0" i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800" b="0" i="0"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en-US" sz="800" b="0" i="0">
                          <a:effectLst/>
                          <a:latin typeface="WordVisiCarriageReturn_MSFontService"/>
                        </a:rPr>
                      </a:br>
                      <a:r>
                        <a:rPr lang="en-US" sz="800" b="0" i="0">
                          <a:effectLst/>
                          <a:latin typeface="Calibri" panose="020F0502020204030204" pitchFamily="34" charset="0"/>
                        </a:rPr>
                        <a:t>100 micron, 3x10m </a:t>
                      </a:r>
                      <a:endParaRPr lang="en-US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EA (sheets) **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1 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49487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800" b="1" i="0">
                          <a:effectLst/>
                          <a:latin typeface="Calibri" panose="020F0502020204030204" pitchFamily="34" charset="0"/>
                        </a:rPr>
                        <a:t>OSB</a:t>
                      </a:r>
                      <a:r>
                        <a:rPr lang="pt-BR" sz="800" b="0" i="0">
                          <a:effectLst/>
                          <a:latin typeface="Calibri" panose="020F0502020204030204" pitchFamily="34" charset="0"/>
                        </a:rPr>
                        <a:t>  </a:t>
                      </a:r>
                      <a:r>
                        <a:rPr lang="pt-BR" sz="800" b="0" i="0"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pt-BR" sz="800" b="0" i="0">
                          <a:effectLst/>
                          <a:latin typeface="WordVisiCarriageReturn_MSFontService"/>
                        </a:rPr>
                      </a:br>
                      <a:r>
                        <a:rPr lang="pt-BR" sz="800" b="0" i="0">
                          <a:effectLst/>
                          <a:latin typeface="Calibri" panose="020F0502020204030204" pitchFamily="34" charset="0"/>
                        </a:rPr>
                        <a:t>10 mm, 250 x 125 cm </a:t>
                      </a:r>
                      <a:endParaRPr lang="pt-BR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sheets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1 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42762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800" b="1" i="0">
                          <a:effectLst/>
                          <a:latin typeface="Calibri" panose="020F0502020204030204" pitchFamily="34" charset="0"/>
                        </a:rPr>
                        <a:t>Battens</a:t>
                      </a:r>
                      <a:r>
                        <a:rPr lang="en-GB" sz="800" b="0" i="0"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en-GB" sz="800" b="0" i="0">
                          <a:effectLst/>
                          <a:latin typeface="WordVisiCarriageReturn_MSFontService"/>
                        </a:rPr>
                      </a:br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25x100x2000 mm 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pcs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20 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17224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800" b="1" i="0">
                          <a:effectLst/>
                          <a:latin typeface="Calibri" panose="020F0502020204030204" pitchFamily="34" charset="0"/>
                        </a:rPr>
                        <a:t>Nails</a:t>
                      </a:r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 for battens</a:t>
                      </a:r>
                      <a:r>
                        <a:rPr lang="en-GB" sz="800" b="0" i="0"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en-GB" sz="800" b="0" i="0">
                          <a:effectLst/>
                          <a:latin typeface="WordVisiCarriageReturn_MSFontService"/>
                        </a:rPr>
                      </a:br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60 x 2,5 mm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kg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0.1 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821414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1" i="0">
                          <a:effectLst/>
                          <a:latin typeface="Calibri" panose="020F0502020204030204" pitchFamily="34" charset="0"/>
                        </a:rPr>
                        <a:t>Screws</a:t>
                      </a:r>
                      <a:r>
                        <a:rPr lang="en-US" sz="800" b="0" i="0">
                          <a:effectLst/>
                          <a:latin typeface="Calibri" panose="020F0502020204030204" pitchFamily="34" charset="0"/>
                        </a:rPr>
                        <a:t> for wood </a:t>
                      </a:r>
                      <a:r>
                        <a:rPr lang="en-US" sz="800" b="0" i="0"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en-US" sz="800" b="0" i="0">
                          <a:effectLst/>
                          <a:latin typeface="WordVisiCarriageReturn_MSFontService"/>
                        </a:rPr>
                      </a:br>
                      <a:r>
                        <a:rPr lang="en-US" sz="800" b="0" i="0">
                          <a:effectLst/>
                          <a:latin typeface="Calibri" panose="020F0502020204030204" pitchFamily="34" charset="0"/>
                        </a:rPr>
                        <a:t>4.8 x 100mm, 1 box = 10 pcs </a:t>
                      </a:r>
                      <a:endParaRPr lang="en-US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boxes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2 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0224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1" i="0">
                          <a:effectLst/>
                          <a:latin typeface="Calibri" panose="020F0502020204030204" pitchFamily="34" charset="0"/>
                        </a:rPr>
                        <a:t>Mounting foam</a:t>
                      </a:r>
                      <a:r>
                        <a:rPr lang="en-US" sz="800" b="0" i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800" b="0" i="0"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en-US" sz="800" b="0" i="0">
                          <a:effectLst/>
                          <a:latin typeface="WordVisiCarriageReturn_MSFontService"/>
                        </a:rPr>
                      </a:br>
                      <a:r>
                        <a:rPr lang="en-US" sz="800" b="0" i="0">
                          <a:effectLst/>
                          <a:latin typeface="Calibri" panose="020F0502020204030204" pitchFamily="34" charset="0"/>
                        </a:rPr>
                        <a:t>850 ml bottle </a:t>
                      </a:r>
                      <a:endParaRPr lang="en-US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bottles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1 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37012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r-FR" sz="800" b="1" i="0">
                          <a:effectLst/>
                          <a:latin typeface="Calibri" panose="020F0502020204030204" pitchFamily="34" charset="0"/>
                        </a:rPr>
                        <a:t>Tape</a:t>
                      </a:r>
                      <a:r>
                        <a:rPr lang="fr-FR" sz="800" b="0" i="0">
                          <a:effectLst/>
                          <a:latin typeface="Calibri" panose="020F0502020204030204" pitchFamily="34" charset="0"/>
                        </a:rPr>
                        <a:t> (adhesive) </a:t>
                      </a:r>
                      <a:r>
                        <a:rPr lang="fr-FR" sz="800" b="0" i="0"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fr-FR" sz="800" b="0" i="0">
                          <a:effectLst/>
                          <a:latin typeface="WordVisiCarriageReturn_MSFontService"/>
                        </a:rPr>
                      </a:br>
                      <a:r>
                        <a:rPr lang="fr-FR" sz="800" b="0" i="0">
                          <a:effectLst/>
                          <a:latin typeface="Calibri" panose="020F0502020204030204" pitchFamily="34" charset="0"/>
                        </a:rPr>
                        <a:t>40micron, 100m x 45mm </a:t>
                      </a:r>
                      <a:endParaRPr lang="fr-FR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pieces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800" b="0" i="0">
                          <a:effectLst/>
                          <a:latin typeface="Calibri" panose="020F0502020204030204" pitchFamily="34" charset="0"/>
                        </a:rPr>
                        <a:t>1 </a:t>
                      </a:r>
                      <a:endParaRPr lang="en-GB" sz="1400" b="0" i="0"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315376"/>
                  </a:ext>
                </a:extLst>
              </a:tr>
            </a:tbl>
          </a:graphicData>
        </a:graphic>
      </p:graphicFrame>
      <p:pic>
        <p:nvPicPr>
          <p:cNvPr id="12" name="Рисунок 11" descr="Зображення, що містить просто неба, небо, одежа, чоловік">
            <a:extLst>
              <a:ext uri="{FF2B5EF4-FFF2-40B4-BE49-F238E27FC236}">
                <a16:creationId xmlns:a16="http://schemas.microsoft.com/office/drawing/2014/main" id="{BF713DED-C11D-EA55-0C21-016DE3CB0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614" y="2209393"/>
            <a:ext cx="4169373" cy="314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71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BB17B9-B632-90D3-A94E-664335AC2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94" y="871582"/>
            <a:ext cx="2553206" cy="38060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9C258B0-DFA3-57FD-06D7-407297DF0ECA}"/>
              </a:ext>
            </a:extLst>
          </p:cNvPr>
          <p:cNvCxnSpPr>
            <a:cxnSpLocks/>
          </p:cNvCxnSpPr>
          <p:nvPr/>
        </p:nvCxnSpPr>
        <p:spPr>
          <a:xfrm>
            <a:off x="414337" y="5554980"/>
            <a:ext cx="8729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589310-3A4F-6E61-0A1A-C77E1F78F440}"/>
              </a:ext>
            </a:extLst>
          </p:cNvPr>
          <p:cNvCxnSpPr>
            <a:cxnSpLocks/>
          </p:cNvCxnSpPr>
          <p:nvPr/>
        </p:nvCxnSpPr>
        <p:spPr>
          <a:xfrm>
            <a:off x="336777" y="1283231"/>
            <a:ext cx="87214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64F1589-1E59-BD35-3C02-9C0915CEA9D5}"/>
              </a:ext>
            </a:extLst>
          </p:cNvPr>
          <p:cNvSpPr txBox="1"/>
          <p:nvPr/>
        </p:nvSpPr>
        <p:spPr>
          <a:xfrm>
            <a:off x="3737766" y="1271416"/>
            <a:ext cx="3869512" cy="54566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582930">
              <a:lnSpc>
                <a:spcPct val="200000"/>
              </a:lnSpc>
              <a:spcAft>
                <a:spcPts val="450"/>
              </a:spcAft>
              <a:defRPr/>
            </a:pPr>
            <a:r>
              <a:rPr lang="en-US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Supporting info</a:t>
            </a:r>
            <a:r>
              <a:rPr lang="uk-UA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2024</a:t>
            </a:r>
            <a:r>
              <a:rPr lang="ru-UA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:</a:t>
            </a:r>
            <a:endParaRPr lang="en-US">
              <a:solidFill>
                <a:schemeClr val="accent1"/>
              </a:solidFill>
            </a:endParaRP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DAB3B95B-E2F7-DC06-33BB-2658A0D9169D}"/>
              </a:ext>
            </a:extLst>
          </p:cNvPr>
          <p:cNvGraphicFramePr>
            <a:graphicFrameLocks noGrp="1"/>
          </p:cNvGraphicFramePr>
          <p:nvPr/>
        </p:nvGraphicFramePr>
        <p:xfrm>
          <a:off x="730526" y="1848141"/>
          <a:ext cx="7787309" cy="3432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1094">
                  <a:extLst>
                    <a:ext uri="{9D8B030D-6E8A-4147-A177-3AD203B41FA5}">
                      <a16:colId xmlns:a16="http://schemas.microsoft.com/office/drawing/2014/main" val="259581822"/>
                    </a:ext>
                  </a:extLst>
                </a:gridCol>
                <a:gridCol w="2094877">
                  <a:extLst>
                    <a:ext uri="{9D8B030D-6E8A-4147-A177-3AD203B41FA5}">
                      <a16:colId xmlns:a16="http://schemas.microsoft.com/office/drawing/2014/main" val="1899955307"/>
                    </a:ext>
                  </a:extLst>
                </a:gridCol>
                <a:gridCol w="1785475">
                  <a:extLst>
                    <a:ext uri="{9D8B030D-6E8A-4147-A177-3AD203B41FA5}">
                      <a16:colId xmlns:a16="http://schemas.microsoft.com/office/drawing/2014/main" val="4122847827"/>
                    </a:ext>
                  </a:extLst>
                </a:gridCol>
                <a:gridCol w="2095863">
                  <a:extLst>
                    <a:ext uri="{9D8B030D-6E8A-4147-A177-3AD203B41FA5}">
                      <a16:colId xmlns:a16="http://schemas.microsoft.com/office/drawing/2014/main" val="2470329945"/>
                    </a:ext>
                  </a:extLst>
                </a:gridCol>
              </a:tblGrid>
              <a:tr h="627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Top-5 regions (oblast)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UNHCR partner in 2024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HHs supported with ESK/ESM in 2024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% in total UNHCR assistance in 2024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51611153"/>
                  </a:ext>
                </a:extLst>
              </a:tr>
              <a:tr h="400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Donetsk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Angels of Salvation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338455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26,051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37%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881675048"/>
                  </a:ext>
                </a:extLst>
              </a:tr>
              <a:tr h="400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kern="100">
                          <a:effectLst/>
                        </a:rPr>
                        <a:t>Kharkiv</a:t>
                      </a:r>
                      <a:endParaRPr lang="en-US" sz="15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kern="100">
                          <a:effectLst/>
                        </a:rPr>
                        <a:t>Proliska</a:t>
                      </a:r>
                      <a:endParaRPr lang="en-US" sz="15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338455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kern="100">
                          <a:effectLst/>
                        </a:rPr>
                        <a:t>12,285</a:t>
                      </a:r>
                      <a:endParaRPr lang="en-US" sz="15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kern="100">
                          <a:effectLst/>
                        </a:rPr>
                        <a:t>17%</a:t>
                      </a:r>
                      <a:endParaRPr lang="en-US" sz="15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130887314"/>
                  </a:ext>
                </a:extLst>
              </a:tr>
              <a:tr h="400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Dnipro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Proliska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338455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8,449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12%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99450765"/>
                  </a:ext>
                </a:extLst>
              </a:tr>
              <a:tr h="400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Kherson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Proliska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338455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7,630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11%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656143299"/>
                  </a:ext>
                </a:extLst>
              </a:tr>
              <a:tr h="400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Sumy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Proliska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338455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6,084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9%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0399161"/>
                  </a:ext>
                </a:extLst>
              </a:tr>
              <a:tr h="4006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Total Top-5 regions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38455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00">
                          <a:effectLst/>
                        </a:rPr>
                        <a:t>60,499</a:t>
                      </a:r>
                      <a:endParaRPr lang="en-US" sz="8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 kern="100">
                          <a:effectLst/>
                        </a:rPr>
                        <a:t>85%</a:t>
                      </a:r>
                      <a:endParaRPr lang="en-US" sz="8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89714727"/>
                  </a:ext>
                </a:extLst>
              </a:tr>
              <a:tr h="4006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Total all 22 regions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38455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70,865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100%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25012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815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C62BD-7D89-9CF6-335B-EB5D665CF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FBECA6-2B94-971D-7816-E1B43DB1B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03" y="937157"/>
            <a:ext cx="2553206" cy="38060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10E7DF2-B687-97A6-ECE2-6961D9098B55}"/>
              </a:ext>
            </a:extLst>
          </p:cNvPr>
          <p:cNvCxnSpPr>
            <a:cxnSpLocks/>
          </p:cNvCxnSpPr>
          <p:nvPr/>
        </p:nvCxnSpPr>
        <p:spPr>
          <a:xfrm>
            <a:off x="414337" y="5554980"/>
            <a:ext cx="8729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136479-890D-6C8A-154A-8D7B77B4CEE6}"/>
              </a:ext>
            </a:extLst>
          </p:cNvPr>
          <p:cNvCxnSpPr>
            <a:cxnSpLocks/>
          </p:cNvCxnSpPr>
          <p:nvPr/>
        </p:nvCxnSpPr>
        <p:spPr>
          <a:xfrm>
            <a:off x="271463" y="1340961"/>
            <a:ext cx="88093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Зображення, що містить вікно, будівля, небо, хмар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063D5D8-4EB7-A381-B597-47A8152D5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09921" y="2038493"/>
            <a:ext cx="3600451" cy="2700338"/>
          </a:xfrm>
          <a:prstGeom prst="rect">
            <a:avLst/>
          </a:prstGeom>
        </p:spPr>
      </p:pic>
      <p:pic>
        <p:nvPicPr>
          <p:cNvPr id="10" name="Рисунок 9" descr="Зображення, що містить просто неба, небо, будівля, вікн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A59920C2-6FC3-688F-71DB-A97D95BAE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191" y="2038493"/>
            <a:ext cx="3600449" cy="2700337"/>
          </a:xfrm>
          <a:prstGeom prst="rect">
            <a:avLst/>
          </a:prstGeom>
        </p:spPr>
      </p:pic>
      <p:pic>
        <p:nvPicPr>
          <p:cNvPr id="12" name="Рисунок 11" descr="Зображення, що містить будівля, вікно, просто неба, Композитний матеріал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49BBE012-D287-DBCF-B2C9-4188D3EBE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624035" y="2038492"/>
            <a:ext cx="360045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4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C405-6348-589C-B487-AD2024A1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565" y="2467993"/>
            <a:ext cx="3313591" cy="1376040"/>
          </a:xfrm>
        </p:spPr>
        <p:txBody>
          <a:bodyPr/>
          <a:lstStyle/>
          <a:p>
            <a:r>
              <a:rPr lang="en-US" sz="2000"/>
              <a:t>Make your presence known/</a:t>
            </a:r>
            <a:br>
              <a:rPr lang="en-US" sz="2000"/>
            </a:br>
            <a:r>
              <a:rPr lang="uk-UA" sz="2000"/>
              <a:t>Я тут був(була)</a:t>
            </a:r>
            <a:endParaRPr lang="en-US" sz="200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606F8894-3567-E4F9-0DBE-41E37C01E391}"/>
              </a:ext>
            </a:extLst>
          </p:cNvPr>
          <p:cNvSpPr/>
          <p:nvPr/>
        </p:nvSpPr>
        <p:spPr>
          <a:xfrm>
            <a:off x="4425518" y="3033945"/>
            <a:ext cx="1065321" cy="395055"/>
          </a:xfrm>
          <a:prstGeom prst="lef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279C09A-CCD8-CFA3-F4A4-FE97AE0E9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4" y="1225118"/>
            <a:ext cx="4085948" cy="426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7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BA000-C36E-76EB-ACEA-17B5FD336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7030CC-F4C7-E4E4-DA59-0B90D560F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94" y="871582"/>
            <a:ext cx="2553206" cy="38060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6F728A-1E04-6EAE-9966-3C64C73893EB}"/>
              </a:ext>
            </a:extLst>
          </p:cNvPr>
          <p:cNvCxnSpPr>
            <a:cxnSpLocks/>
          </p:cNvCxnSpPr>
          <p:nvPr/>
        </p:nvCxnSpPr>
        <p:spPr>
          <a:xfrm>
            <a:off x="414337" y="5554980"/>
            <a:ext cx="8729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4E02DF-64D0-ED0C-63B8-963198CD7AAA}"/>
              </a:ext>
            </a:extLst>
          </p:cNvPr>
          <p:cNvCxnSpPr>
            <a:cxnSpLocks/>
          </p:cNvCxnSpPr>
          <p:nvPr/>
        </p:nvCxnSpPr>
        <p:spPr>
          <a:xfrm>
            <a:off x="271463" y="1303019"/>
            <a:ext cx="88093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Зображення, що містить текст, просто неба, небо, сніг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0684B2B-2A85-A856-AB8C-725806F70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3" y="1771230"/>
            <a:ext cx="4193801" cy="3145351"/>
          </a:xfrm>
          <a:prstGeom prst="rect">
            <a:avLst/>
          </a:prstGeom>
        </p:spPr>
      </p:pic>
      <p:pic>
        <p:nvPicPr>
          <p:cNvPr id="20" name="Рисунок 19" descr="Зображення, що містить будівля, одежа, особа, просто неба">
            <a:extLst>
              <a:ext uri="{FF2B5EF4-FFF2-40B4-BE49-F238E27FC236}">
                <a16:creationId xmlns:a16="http://schemas.microsoft.com/office/drawing/2014/main" id="{84E5A97D-E04D-7AA9-984C-00272CB4D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876" y="1771230"/>
            <a:ext cx="4193801" cy="314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A28F4-D4C8-3A6B-9514-E1421A27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003"/>
            <a:ext cx="8229600" cy="375297"/>
          </a:xfrm>
        </p:spPr>
        <p:txBody>
          <a:bodyPr/>
          <a:lstStyle/>
          <a:p>
            <a:r>
              <a:rPr lang="en-US" sz="2000">
                <a:latin typeface="Verdana"/>
                <a:ea typeface="Verdana"/>
              </a:rPr>
              <a:t>Useful links/</a:t>
            </a:r>
            <a:r>
              <a:rPr lang="en-US" sz="2000" err="1">
                <a:latin typeface="Verdana"/>
                <a:ea typeface="Verdana"/>
              </a:rPr>
              <a:t>Корисні</a:t>
            </a:r>
            <a:r>
              <a:rPr lang="en-US" sz="2000">
                <a:latin typeface="Verdana"/>
                <a:ea typeface="Verdana"/>
              </a:rPr>
              <a:t> </a:t>
            </a:r>
            <a:r>
              <a:rPr lang="en-US" sz="2000" err="1">
                <a:latin typeface="Verdana"/>
                <a:ea typeface="Verdana"/>
              </a:rPr>
              <a:t>посилання</a:t>
            </a:r>
            <a:endParaRPr lang="en-US" sz="2000"/>
          </a:p>
        </p:txBody>
      </p:sp>
      <p:pic>
        <p:nvPicPr>
          <p:cNvPr id="1030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A7473999-374B-157C-7F0A-704392CFC2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6" y="495300"/>
            <a:ext cx="1728927" cy="172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3A4C4B-B2A2-097B-DD46-0F1C2F03B09F}"/>
              </a:ext>
            </a:extLst>
          </p:cNvPr>
          <p:cNvSpPr txBox="1"/>
          <p:nvPr/>
        </p:nvSpPr>
        <p:spPr>
          <a:xfrm>
            <a:off x="619987" y="2162418"/>
            <a:ext cx="166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Use the QR code to join our WhatsApp groups </a:t>
            </a:r>
            <a:endParaRPr lang="en-US" sz="1200"/>
          </a:p>
        </p:txBody>
      </p:sp>
      <p:pic>
        <p:nvPicPr>
          <p:cNvPr id="1032" name="Picture 8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62E5E4CD-3D56-BCF9-DE03-FAA7C3ED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37" y="450246"/>
            <a:ext cx="1837678" cy="172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4741E-7C0C-FC63-856D-F0D688029176}"/>
              </a:ext>
            </a:extLst>
          </p:cNvPr>
          <p:cNvSpPr txBox="1"/>
          <p:nvPr/>
        </p:nvSpPr>
        <p:spPr>
          <a:xfrm>
            <a:off x="3528874" y="2185502"/>
            <a:ext cx="2086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For more info</a:t>
            </a:r>
            <a:r>
              <a:rPr lang="en-US" sz="11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on East Hub dashboards </a:t>
            </a:r>
            <a:r>
              <a:rPr lang="en-US" sz="11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and products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38" name="Picture 14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1C51762B-89A3-7740-6591-B6B231E3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67" y="495301"/>
            <a:ext cx="1823253" cy="17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92F3F9-163D-815F-EC0B-8DD34F661546}"/>
              </a:ext>
            </a:extLst>
          </p:cNvPr>
          <p:cNvSpPr txBox="1"/>
          <p:nvPr/>
        </p:nvSpPr>
        <p:spPr>
          <a:xfrm>
            <a:off x="6736129" y="2185502"/>
            <a:ext cx="1728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Referral System</a:t>
            </a:r>
            <a:endParaRPr lang="en-US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A9090-AC1E-1350-DC14-AEFDD8212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75" y="2808749"/>
            <a:ext cx="2621589" cy="3434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61B5D-3A2D-BA85-0C8D-73326D557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205" y="2808749"/>
            <a:ext cx="2621589" cy="3434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7F4087-F06F-10FD-1A88-285E69A98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435" y="2808749"/>
            <a:ext cx="2751617" cy="343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40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BD2-8124-DAEA-7D7F-F7EB9653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1630"/>
            <a:ext cx="8229600" cy="3022059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500"/>
              <a:t>Presentation of the Relief Coordination Centre (RCC) information product - dashboard of the project “Sustainable Settlement Assessment”</a:t>
            </a:r>
            <a:br>
              <a:rPr lang="uk-UA" sz="2500"/>
            </a:br>
            <a:br>
              <a:rPr lang="uk-UA" sz="2500"/>
            </a:br>
            <a:r>
              <a:rPr lang="uk-UA" sz="2500"/>
              <a:t> Презентація інформаційного продукту НУО "Координаційний гуманітарний центр" (КГЦ) - </a:t>
            </a:r>
            <a:r>
              <a:rPr lang="uk-UA" sz="2500" err="1"/>
              <a:t>дашборд</a:t>
            </a:r>
            <a:r>
              <a:rPr lang="uk-UA" sz="2500"/>
              <a:t> проєкту "Інструмент оцінки спроможності сталого розвитку населених пунктів"</a:t>
            </a:r>
            <a:endParaRPr lang="en-US" sz="2500"/>
          </a:p>
        </p:txBody>
      </p:sp>
      <p:pic>
        <p:nvPicPr>
          <p:cNvPr id="1026" name="Picture 2" descr="Profile for Координаційний гуманітарний центр">
            <a:extLst>
              <a:ext uri="{FF2B5EF4-FFF2-40B4-BE49-F238E27FC236}">
                <a16:creationId xmlns:a16="http://schemas.microsoft.com/office/drawing/2014/main" id="{268EE07D-FA7C-3471-FFCF-84A45E16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538" y="441849"/>
            <a:ext cx="1784923" cy="178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7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BD2-8124-DAEA-7D7F-F7EB9653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62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/>
              <a:t>RAIS+ updates/</a:t>
            </a:r>
            <a:r>
              <a:rPr lang="uk-UA" sz="2500"/>
              <a:t> Оновлення </a:t>
            </a:r>
            <a:r>
              <a:rPr lang="en-US" sz="2500"/>
              <a:t>RAIS+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774D53-FA5F-ED12-4733-41638FF9392E}"/>
              </a:ext>
            </a:extLst>
          </p:cNvPr>
          <p:cNvSpPr txBox="1">
            <a:spLocks/>
          </p:cNvSpPr>
          <p:nvPr/>
        </p:nvSpPr>
        <p:spPr bwMode="auto">
          <a:xfrm>
            <a:off x="0" y="919264"/>
            <a:ext cx="4495800" cy="274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000" b="1"/>
              <a:t>New Features:</a:t>
            </a:r>
          </a:p>
          <a:p>
            <a:pPr>
              <a:lnSpc>
                <a:spcPct val="90000"/>
              </a:lnSpc>
            </a:pPr>
            <a:r>
              <a:rPr lang="en-US" sz="1000"/>
              <a:t>Enhanced Reports Section: The "Reports" section now includes "Indicators" and "Custom Indicators" tabs, providing insights into the unique count of beneficiaries assisted through Shelter Cluster initiatives and UNHCR </a:t>
            </a:r>
            <a:r>
              <a:rPr lang="en-US" sz="1000" err="1"/>
              <a:t>programmes</a:t>
            </a:r>
            <a:r>
              <a:rPr lang="en-US" sz="1000"/>
              <a:t>.</a:t>
            </a:r>
          </a:p>
          <a:p>
            <a:pPr>
              <a:lnSpc>
                <a:spcPct val="90000"/>
              </a:lnSpc>
            </a:pPr>
            <a:r>
              <a:rPr lang="en-US" sz="1000"/>
              <a:t>Improved Data Handling: Users no longer need to recheck the tax ID when editing a record or viewing beneficiary details.</a:t>
            </a:r>
          </a:p>
          <a:p>
            <a:pPr>
              <a:lnSpc>
                <a:spcPct val="90000"/>
              </a:lnSpc>
            </a:pPr>
            <a:r>
              <a:rPr lang="en-US" sz="1000"/>
              <a:t>Accurate Age Calculation: A beneficiary's age is now calculated based on their birthday on the distribution date, rather than today’s date.</a:t>
            </a:r>
          </a:p>
          <a:p>
            <a:pPr>
              <a:lnSpc>
                <a:spcPct val="90000"/>
              </a:lnSpc>
            </a:pPr>
            <a:r>
              <a:rPr lang="en-US" sz="1000"/>
              <a:t>Enhanced Search in Ukrainian Interface: The "Search" input in Requests and Distributions now includes location names.</a:t>
            </a:r>
          </a:p>
          <a:p>
            <a:pPr>
              <a:lnSpc>
                <a:spcPct val="90000"/>
              </a:lnSpc>
            </a:pPr>
            <a:r>
              <a:rPr lang="en-US" sz="1000"/>
              <a:t>Detailed Distribution Representation: Distributions made in different locations within the same settlement are now split and displayed as separate entries.</a:t>
            </a:r>
          </a:p>
          <a:p>
            <a:pPr>
              <a:lnSpc>
                <a:spcPct val="90000"/>
              </a:lnSpc>
            </a:pPr>
            <a:r>
              <a:rPr lang="en-US" sz="1000"/>
              <a:t>Improved Address Input: If a street name contains a number, users will receive a notification to enter the house number separately.</a:t>
            </a:r>
          </a:p>
          <a:p>
            <a:pPr>
              <a:lnSpc>
                <a:spcPct val="90000"/>
              </a:lnSpc>
            </a:pPr>
            <a:r>
              <a:rPr lang="en-US" sz="1000"/>
              <a:t>Automatic Name Formatting: Unnecessary spaces in names are now trimmed automatically.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DA677-7C84-2518-0667-AB40332069FC}"/>
              </a:ext>
            </a:extLst>
          </p:cNvPr>
          <p:cNvSpPr txBox="1">
            <a:spLocks/>
          </p:cNvSpPr>
          <p:nvPr/>
        </p:nvSpPr>
        <p:spPr bwMode="auto">
          <a:xfrm>
            <a:off x="4571999" y="919265"/>
            <a:ext cx="4572001" cy="338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uk-UA" sz="1000" b="1"/>
              <a:t>Нові функції:</a:t>
            </a:r>
          </a:p>
          <a:p>
            <a:pPr>
              <a:lnSpc>
                <a:spcPct val="90000"/>
              </a:lnSpc>
            </a:pPr>
            <a:r>
              <a:rPr lang="uk-UA" sz="1000"/>
              <a:t>Розширений розділ звітів: У розділі "Звіти" тепер є вкладки "Індикатори" та «Індикатори користувачів", які надають інформацію про унікальну кількість </a:t>
            </a:r>
            <a:r>
              <a:rPr lang="uk-UA" sz="1000" err="1"/>
              <a:t>бенефіціарів</a:t>
            </a:r>
            <a:r>
              <a:rPr lang="uk-UA" sz="1000"/>
              <a:t>, які отримали допомогу через ініціативи Кластеру житла та програми УВКБ ООН.</a:t>
            </a:r>
          </a:p>
          <a:p>
            <a:pPr>
              <a:lnSpc>
                <a:spcPct val="90000"/>
              </a:lnSpc>
            </a:pPr>
            <a:r>
              <a:rPr lang="uk-UA" sz="1000"/>
              <a:t>Покращена обробка даних: Користувачам більше не потрібно повторно перевіряти податковий номер при редагуванні запису або перегляді деталей </a:t>
            </a:r>
            <a:r>
              <a:rPr lang="uk-UA" sz="1000" err="1"/>
              <a:t>бенефіціара</a:t>
            </a:r>
            <a:r>
              <a:rPr lang="uk-UA" sz="1000"/>
              <a:t>.</a:t>
            </a:r>
          </a:p>
          <a:p>
            <a:pPr>
              <a:lnSpc>
                <a:spcPct val="90000"/>
              </a:lnSpc>
            </a:pPr>
            <a:r>
              <a:rPr lang="uk-UA" sz="1000"/>
              <a:t>Точний розрахунок віку: Вік </a:t>
            </a:r>
            <a:r>
              <a:rPr lang="uk-UA" sz="1000" err="1"/>
              <a:t>бенефіціара</a:t>
            </a:r>
            <a:r>
              <a:rPr lang="uk-UA" sz="1000"/>
              <a:t> тепер розраховується на дату розподілу допомоги, а не на поточну дату.</a:t>
            </a:r>
          </a:p>
          <a:p>
            <a:pPr>
              <a:lnSpc>
                <a:spcPct val="90000"/>
              </a:lnSpc>
            </a:pPr>
            <a:r>
              <a:rPr lang="uk-UA" sz="1000"/>
              <a:t>Покращений пошук в українському інтерфейсі: Поле "Пошук" у розділах "Запити" та «</a:t>
            </a:r>
            <a:r>
              <a:rPr lang="uk-UA" sz="1000" err="1"/>
              <a:t>Дистибуції</a:t>
            </a:r>
            <a:r>
              <a:rPr lang="uk-UA" sz="1000"/>
              <a:t>» тепер включає назви місць.</a:t>
            </a:r>
          </a:p>
          <a:p>
            <a:pPr>
              <a:lnSpc>
                <a:spcPct val="90000"/>
              </a:lnSpc>
            </a:pPr>
            <a:r>
              <a:rPr lang="uk-UA" sz="1000"/>
              <a:t>Детальне відображення дистрибуції: Дистрибуції, проведені в різних місцях одного населеного пункту, тепер розділяються та відображаються як окремі записи.</a:t>
            </a:r>
          </a:p>
          <a:p>
            <a:pPr>
              <a:lnSpc>
                <a:spcPct val="90000"/>
              </a:lnSpc>
            </a:pPr>
            <a:r>
              <a:rPr lang="uk-UA" sz="1000"/>
              <a:t>Покращене введення адреси: Якщо назва вулиці містить число, користувач отримає сповіщення про необхідність введення номера будинку окремо.</a:t>
            </a:r>
          </a:p>
          <a:p>
            <a:pPr>
              <a:lnSpc>
                <a:spcPct val="90000"/>
              </a:lnSpc>
            </a:pPr>
            <a:r>
              <a:rPr lang="uk-UA" sz="1000"/>
              <a:t>Автоматичне форматування імен: Зайві пробіли в іменах тепер автоматично видаляються.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C38E54A-25F6-CBAA-8650-44BFBD2E5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27" y="4301647"/>
            <a:ext cx="4790815" cy="1926204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54E49D-7A5F-E6AE-9531-262BBE4FA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"/>
          <a:stretch/>
        </p:blipFill>
        <p:spPr>
          <a:xfrm>
            <a:off x="111315" y="3848431"/>
            <a:ext cx="4086437" cy="237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75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774D53-FA5F-ED12-4733-41638FF9392E}"/>
              </a:ext>
            </a:extLst>
          </p:cNvPr>
          <p:cNvSpPr txBox="1">
            <a:spLocks/>
          </p:cNvSpPr>
          <p:nvPr/>
        </p:nvSpPr>
        <p:spPr bwMode="auto">
          <a:xfrm>
            <a:off x="457200" y="214685"/>
            <a:ext cx="4038600" cy="34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000" b="1"/>
              <a:t>Bug Fixes:</a:t>
            </a:r>
          </a:p>
          <a:p>
            <a:pPr>
              <a:lnSpc>
                <a:spcPct val="90000"/>
              </a:lnSpc>
            </a:pPr>
            <a:r>
              <a:rPr lang="en-US" sz="1000"/>
              <a:t>Deduplication Issue Fixed: Cash assistance records were not properly deduplicated in the "Deduplication" tab—this issue has been resolved.</a:t>
            </a:r>
          </a:p>
          <a:p>
            <a:pPr>
              <a:lnSpc>
                <a:spcPct val="90000"/>
              </a:lnSpc>
            </a:pPr>
            <a:r>
              <a:rPr lang="en-US" sz="1000"/>
              <a:t>Date-Related Issues Fixed: Some records had incorrect date formatting, leading to inconsistent data representation and incorrect age calculations—this has been corrected.</a:t>
            </a:r>
          </a:p>
          <a:p>
            <a:pPr>
              <a:lnSpc>
                <a:spcPct val="90000"/>
              </a:lnSpc>
            </a:pPr>
            <a:r>
              <a:rPr lang="en-US" sz="1000"/>
              <a:t>Minor Translation Fixes</a:t>
            </a:r>
          </a:p>
          <a:p>
            <a:pPr>
              <a:lnSpc>
                <a:spcPct val="90000"/>
              </a:lnSpc>
            </a:pPr>
            <a:endParaRPr lang="en-US" sz="1000"/>
          </a:p>
          <a:p>
            <a:pPr marL="0" indent="0">
              <a:lnSpc>
                <a:spcPct val="90000"/>
              </a:lnSpc>
              <a:buNone/>
            </a:pPr>
            <a:r>
              <a:rPr lang="en-US" sz="1000" b="1"/>
              <a:t>Important Changes:</a:t>
            </a:r>
          </a:p>
          <a:p>
            <a:pPr>
              <a:lnSpc>
                <a:spcPct val="90000"/>
              </a:lnSpc>
            </a:pPr>
            <a:r>
              <a:rPr lang="en-US" sz="1000"/>
              <a:t>Emergency Shelter Kit (ESK) Distributions: Users must now clearly specify the construction materials within the ESK. Emergency construction materials should be indicated as "separate."</a:t>
            </a:r>
          </a:p>
          <a:p>
            <a:pPr>
              <a:lnSpc>
                <a:spcPct val="90000"/>
              </a:lnSpc>
            </a:pPr>
            <a:r>
              <a:rPr lang="en-US" sz="1000"/>
              <a:t>Mandatory Organization Fields: The fields "Organization Name," "Responsible Organization Name," and "Funding Organization Name" are now required for all distributions.</a:t>
            </a:r>
          </a:p>
          <a:p>
            <a:pPr>
              <a:lnSpc>
                <a:spcPct val="90000"/>
              </a:lnSpc>
            </a:pPr>
            <a:r>
              <a:rPr lang="en-US" sz="1000"/>
              <a:t>Editing Restrictions:</a:t>
            </a:r>
          </a:p>
          <a:p>
            <a:pPr marL="57150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00"/>
              <a:t>Users can edit records within 30 days after the distribution date.</a:t>
            </a:r>
          </a:p>
          <a:p>
            <a:pPr marL="571500" lvl="1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00"/>
              <a:t>For historical uploads, edits are allowed within 7 days after record creation.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DA677-7C84-2518-0667-AB40332069FC}"/>
              </a:ext>
            </a:extLst>
          </p:cNvPr>
          <p:cNvSpPr txBox="1">
            <a:spLocks/>
          </p:cNvSpPr>
          <p:nvPr/>
        </p:nvSpPr>
        <p:spPr bwMode="auto">
          <a:xfrm>
            <a:off x="4571999" y="214685"/>
            <a:ext cx="4422843" cy="34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uk-UA" sz="1000" b="1"/>
              <a:t>Виправлені помилки:</a:t>
            </a:r>
          </a:p>
          <a:p>
            <a:pPr>
              <a:lnSpc>
                <a:spcPct val="90000"/>
              </a:lnSpc>
            </a:pPr>
            <a:r>
              <a:rPr lang="uk-UA" sz="1000"/>
              <a:t>Виправлено проблему з </a:t>
            </a:r>
            <a:r>
              <a:rPr lang="uk-UA" sz="1000" err="1"/>
              <a:t>дедуплікацією</a:t>
            </a:r>
            <a:r>
              <a:rPr lang="uk-UA" sz="1000"/>
              <a:t>: Записи щодо грошової допомоги не </a:t>
            </a:r>
            <a:r>
              <a:rPr lang="uk-UA" sz="1000" err="1"/>
              <a:t>коректно</a:t>
            </a:r>
            <a:r>
              <a:rPr lang="uk-UA" sz="1000"/>
              <a:t> оброблялися у вкладці "</a:t>
            </a:r>
            <a:r>
              <a:rPr lang="uk-UA" sz="1000" err="1"/>
              <a:t>Дедуплікація</a:t>
            </a:r>
            <a:r>
              <a:rPr lang="uk-UA" sz="1000"/>
              <a:t>"—це виправлено.</a:t>
            </a:r>
          </a:p>
          <a:p>
            <a:pPr>
              <a:lnSpc>
                <a:spcPct val="90000"/>
              </a:lnSpc>
            </a:pPr>
            <a:r>
              <a:rPr lang="uk-UA" sz="1000"/>
              <a:t>Виправлено помилки, пов’язані з датами: Деякі записи мали неправильний формат дати, що призводило до некоректного відображення даних і розрахунку віку—тепер це виправлено.</a:t>
            </a:r>
          </a:p>
          <a:p>
            <a:pPr>
              <a:lnSpc>
                <a:spcPct val="90000"/>
              </a:lnSpc>
            </a:pPr>
            <a:r>
              <a:rPr lang="uk-UA" sz="1000"/>
              <a:t>Несуттєві виправлення перекладу.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uk-UA" sz="1000" b="1"/>
              <a:t>Важливі зміни:</a:t>
            </a:r>
          </a:p>
          <a:p>
            <a:pPr>
              <a:lnSpc>
                <a:spcPct val="90000"/>
              </a:lnSpc>
            </a:pPr>
            <a:r>
              <a:rPr lang="uk-UA" sz="1000"/>
              <a:t>Розподіл Будівельних матеріалів для надзвичайних ситуацій (</a:t>
            </a:r>
            <a:r>
              <a:rPr lang="en-US" sz="1000"/>
              <a:t>ESK): </a:t>
            </a:r>
            <a:r>
              <a:rPr lang="uk-UA" sz="1000"/>
              <a:t>Тепер користувачі повинні чітко вказувати будівельні матеріали, що входять до </a:t>
            </a:r>
            <a:r>
              <a:rPr lang="en-US" sz="1000"/>
              <a:t>ESK. </a:t>
            </a:r>
            <a:r>
              <a:rPr lang="uk-UA" sz="1000"/>
              <a:t>Будівельні матеріали слід зазначати окремо.</a:t>
            </a:r>
          </a:p>
          <a:p>
            <a:pPr>
              <a:lnSpc>
                <a:spcPct val="90000"/>
              </a:lnSpc>
            </a:pPr>
            <a:r>
              <a:rPr lang="uk-UA" sz="1000"/>
              <a:t>Обов'язкові поля організації: Поля "Назва організації", "Відповідальна організація" та "</a:t>
            </a:r>
            <a:r>
              <a:rPr lang="uk-UA" sz="1000" err="1"/>
              <a:t>Фінансуюча</a:t>
            </a:r>
            <a:r>
              <a:rPr lang="uk-UA" sz="1000"/>
              <a:t> організація" тепер є обов’язковими для всіх дистрибуцій.</a:t>
            </a:r>
          </a:p>
          <a:p>
            <a:pPr>
              <a:lnSpc>
                <a:spcPct val="90000"/>
              </a:lnSpc>
            </a:pPr>
            <a:r>
              <a:rPr lang="uk-UA" sz="1000"/>
              <a:t>Обмеження змін: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1000"/>
              <a:t>Користувачі можуть редагувати записи протягом 30 днів після дати дистрибуції.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1000"/>
              <a:t>Для завантажень архівних дистрибуцій редагування дозволяється протягом 7 днів після створення запису.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2536E4-31B9-D40A-3710-C35AD5956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78" y="3633747"/>
            <a:ext cx="3021495" cy="257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6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BD2-8124-DAEA-7D7F-F7EB9653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8612"/>
          </a:xfrm>
        </p:spPr>
        <p:txBody>
          <a:bodyPr/>
          <a:lstStyle/>
          <a:p>
            <a:r>
              <a:rPr lang="en-US"/>
              <a:t>Agenda/</a:t>
            </a:r>
            <a:r>
              <a:rPr lang="uk-UA"/>
              <a:t>Порядок денний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9CEAA-A0D1-C9AD-DF01-94BEA6415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951" y="903251"/>
            <a:ext cx="3919577" cy="5478094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/>
              <a:t>Introduction of participants.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/>
              <a:t>Updates about SNFI Cluster team 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/>
              <a:t>Updates from LA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/>
              <a:t>Action Points from the Previous Shelter Cluster Meeting:</a:t>
            </a:r>
            <a:br>
              <a:rPr lang="en-US" sz="2000"/>
            </a:br>
            <a:r>
              <a:rPr lang="en-US" sz="2000"/>
              <a:t>- </a:t>
            </a:r>
            <a:r>
              <a:rPr lang="en-US" sz="2000" i="1"/>
              <a:t>WE and WA tools to update</a:t>
            </a:r>
            <a:br>
              <a:rPr lang="en-US" sz="2000"/>
            </a:br>
            <a:r>
              <a:rPr lang="en-US" sz="2000"/>
              <a:t>- </a:t>
            </a:r>
            <a:r>
              <a:rPr lang="en-US" sz="2000" i="1"/>
              <a:t>Stock Mapping 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/>
              <a:t>Humanitarian repair updates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/>
              <a:t>Emergency Shelter Support, UNHCR experience.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/>
              <a:t>Presentation of RCC information product</a:t>
            </a:r>
            <a:r>
              <a:rPr lang="uk-UA" sz="2000"/>
              <a:t>.</a:t>
            </a:r>
            <a:endParaRPr lang="en-US" sz="200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/>
              <a:t>AOB.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922DD6-3EB5-650A-7DE0-467F930E4CB6}"/>
              </a:ext>
            </a:extLst>
          </p:cNvPr>
          <p:cNvSpPr txBox="1">
            <a:spLocks/>
          </p:cNvSpPr>
          <p:nvPr/>
        </p:nvSpPr>
        <p:spPr bwMode="auto">
          <a:xfrm>
            <a:off x="4572000" y="878020"/>
            <a:ext cx="4367049" cy="510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uk-UA" sz="1800"/>
              <a:t>Представлення учасників.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uk-UA" sz="1800"/>
              <a:t>Оновлення щодо змін у команді Кластера з питань житла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uk-UA" sz="1800"/>
              <a:t>Оновлення від місцевих органів влади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uk-UA" sz="1800"/>
              <a:t>Обговорені питання попередньої зустрічі:</a:t>
            </a:r>
            <a:br>
              <a:rPr lang="uk-UA" sz="1800"/>
            </a:br>
            <a:r>
              <a:rPr lang="uk-UA" sz="1800" i="1"/>
              <a:t>- </a:t>
            </a:r>
            <a:r>
              <a:rPr lang="en-US" sz="1800" i="1"/>
              <a:t>WE </a:t>
            </a:r>
            <a:r>
              <a:rPr lang="ru-RU" sz="1800" i="1"/>
              <a:t>та </a:t>
            </a:r>
            <a:r>
              <a:rPr lang="en-US" sz="1800" i="1"/>
              <a:t>WA </a:t>
            </a:r>
            <a:r>
              <a:rPr lang="uk-UA" sz="1800" i="1"/>
              <a:t>інструменти до оновлення</a:t>
            </a:r>
            <a:br>
              <a:rPr lang="uk-UA" sz="1800" i="1"/>
            </a:br>
            <a:r>
              <a:rPr lang="uk-UA" sz="1800" i="1"/>
              <a:t>- </a:t>
            </a:r>
            <a:r>
              <a:rPr lang="uk-UA" sz="1800" i="1" err="1"/>
              <a:t>Мапування</a:t>
            </a:r>
            <a:r>
              <a:rPr lang="uk-UA" sz="1800" i="1"/>
              <a:t> запасів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uk-UA" sz="1800"/>
              <a:t>Оновлення щодо гуманітарних ремонтів</a:t>
            </a:r>
            <a:endParaRPr lang="uk-UA" sz="1800" i="1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uk-UA" sz="1800"/>
              <a:t>Доремонтна допомога, досвід УВКБ.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800" err="1"/>
              <a:t>Презентація</a:t>
            </a:r>
            <a:r>
              <a:rPr lang="ru-RU" sz="1800"/>
              <a:t> </a:t>
            </a:r>
            <a:r>
              <a:rPr lang="ru-RU" sz="1800" err="1"/>
              <a:t>інформаційного</a:t>
            </a:r>
            <a:r>
              <a:rPr lang="ru-RU" sz="1800"/>
              <a:t> продукту КГЦ.</a:t>
            </a:r>
            <a:endParaRPr lang="uk-UA" sz="180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uk-UA" sz="1800"/>
              <a:t>Додаткові питання.</a:t>
            </a:r>
          </a:p>
        </p:txBody>
      </p:sp>
    </p:spTree>
    <p:extLst>
      <p:ext uri="{BB962C8B-B14F-4D97-AF65-F5344CB8AC3E}">
        <p14:creationId xmlns:p14="http://schemas.microsoft.com/office/powerpoint/2010/main" val="277769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BD2-8124-DAEA-7D7F-F7EB9653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358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2000"/>
              <a:t>WE updates from last meeting</a:t>
            </a:r>
            <a:r>
              <a:rPr lang="en-US" sz="2000"/>
              <a:t>/</a:t>
            </a:r>
            <a:r>
              <a:rPr lang="uk-UA" sz="2000"/>
              <a:t>Оновлення щодо </a:t>
            </a:r>
            <a:r>
              <a:rPr lang="uk-UA" sz="2000" err="1"/>
              <a:t>вінтеризації</a:t>
            </a:r>
            <a:r>
              <a:rPr lang="uk-UA" sz="2000"/>
              <a:t> з минулої зустрічі</a:t>
            </a:r>
            <a:endParaRPr lang="en-US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B0B38-F6EE-D225-37B1-05471B404B93}"/>
              </a:ext>
            </a:extLst>
          </p:cNvPr>
          <p:cNvSpPr txBox="1"/>
          <p:nvPr/>
        </p:nvSpPr>
        <p:spPr>
          <a:xfrm>
            <a:off x="457200" y="1089349"/>
            <a:ext cx="83820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Medair</a:t>
            </a:r>
            <a:r>
              <a:rPr lang="en-GB"/>
              <a:t> </a:t>
            </a:r>
            <a:r>
              <a:rPr lang="en-GB" err="1"/>
              <a:t>Balakliiska</a:t>
            </a:r>
            <a:r>
              <a:rPr lang="en-GB"/>
              <a:t> </a:t>
            </a:r>
            <a:r>
              <a:rPr lang="en-GB" err="1"/>
              <a:t>Homada</a:t>
            </a:r>
            <a:r>
              <a:rPr lang="en-GB"/>
              <a:t> – 596 HH reached out of planned 552 HHs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Southern Development Strategy in </a:t>
            </a:r>
            <a:r>
              <a:rPr lang="en-GB" err="1"/>
              <a:t>Balakliiska</a:t>
            </a:r>
            <a:r>
              <a:rPr lang="en-GB"/>
              <a:t> </a:t>
            </a:r>
            <a:r>
              <a:rPr lang="en-GB" err="1"/>
              <a:t>Hromada</a:t>
            </a:r>
            <a:r>
              <a:rPr lang="en-GB"/>
              <a:t>– 401 HHs reached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Light of Hope in </a:t>
            </a:r>
            <a:r>
              <a:rPr lang="en-GB" err="1"/>
              <a:t>Balakliiska</a:t>
            </a:r>
            <a:r>
              <a:rPr lang="en-GB"/>
              <a:t> </a:t>
            </a:r>
            <a:r>
              <a:rPr lang="en-GB" err="1"/>
              <a:t>Hromada</a:t>
            </a:r>
            <a:r>
              <a:rPr lang="en-GB"/>
              <a:t> – 146 HHs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Light of Hope in </a:t>
            </a:r>
            <a:r>
              <a:rPr lang="en-GB" err="1"/>
              <a:t>Kupianskyi</a:t>
            </a:r>
            <a:r>
              <a:rPr lang="en-GB"/>
              <a:t> </a:t>
            </a:r>
            <a:r>
              <a:rPr lang="en-GB" err="1"/>
              <a:t>Raion</a:t>
            </a:r>
            <a:r>
              <a:rPr lang="en-GB"/>
              <a:t> </a:t>
            </a:r>
            <a:r>
              <a:rPr lang="en-GB" err="1"/>
              <a:t>Shevchenkivska</a:t>
            </a:r>
            <a:r>
              <a:rPr lang="en-GB"/>
              <a:t> </a:t>
            </a:r>
            <a:r>
              <a:rPr lang="en-GB" err="1"/>
              <a:t>Hromada</a:t>
            </a:r>
            <a:r>
              <a:rPr lang="en-GB"/>
              <a:t> – No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 am Saved– Not updated in Winter Energy 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3B9E4-EF0C-046A-04B6-CBEC727BF392}"/>
              </a:ext>
            </a:extLst>
          </p:cNvPr>
          <p:cNvSpPr txBox="1"/>
          <p:nvPr/>
        </p:nvSpPr>
        <p:spPr>
          <a:xfrm>
            <a:off x="457200" y="4352485"/>
            <a:ext cx="83820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Medair</a:t>
            </a:r>
            <a:r>
              <a:rPr lang="en-GB"/>
              <a:t> </a:t>
            </a:r>
            <a:r>
              <a:rPr lang="uk-UA"/>
              <a:t>Балаклійська громада </a:t>
            </a:r>
            <a:r>
              <a:rPr lang="en-GB"/>
              <a:t>– 596 </a:t>
            </a:r>
            <a:r>
              <a:rPr lang="uk-UA"/>
              <a:t>ДГ отримали допомогу з запланованих </a:t>
            </a:r>
            <a:r>
              <a:rPr lang="en-GB"/>
              <a:t>552 HHs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/>
              <a:t>Південна Стратегія</a:t>
            </a:r>
            <a:r>
              <a:rPr lang="en-GB"/>
              <a:t> </a:t>
            </a:r>
            <a:r>
              <a:rPr lang="uk-UA"/>
              <a:t>Балаклійська громада</a:t>
            </a:r>
            <a:r>
              <a:rPr lang="en-GB"/>
              <a:t>– </a:t>
            </a:r>
            <a:r>
              <a:rPr lang="uk-UA"/>
              <a:t>401 ДГ отримали допомогу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/>
              <a:t>Світло надії Балаклійська </a:t>
            </a:r>
            <a:r>
              <a:rPr lang="uk-UA" err="1"/>
              <a:t>грома</a:t>
            </a:r>
            <a:r>
              <a:rPr lang="ru-RU"/>
              <a:t>да</a:t>
            </a:r>
            <a:r>
              <a:rPr lang="en-GB"/>
              <a:t>– 146 </a:t>
            </a:r>
            <a:r>
              <a:rPr lang="uk-UA"/>
              <a:t>ДГ отримали допомогу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/>
              <a:t>Світло надії Куп’янський район, Шевченківська громада</a:t>
            </a:r>
            <a:r>
              <a:rPr lang="en-GB"/>
              <a:t> – </a:t>
            </a:r>
            <a:r>
              <a:rPr lang="uk-UA"/>
              <a:t>без оновлень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/>
              <a:t>Я Врятований – без оновлень.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727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8974-6451-BE4D-1D7E-BF83121D9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303212"/>
          </a:xfrm>
        </p:spPr>
        <p:txBody>
          <a:bodyPr wrap="square" anchor="ctr">
            <a:noAutofit/>
          </a:bodyPr>
          <a:lstStyle/>
          <a:p>
            <a:r>
              <a:rPr lang="en-GB" sz="2400"/>
              <a:t>Stock Mapping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5D04882-4CE3-B637-439A-E1793E43E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68300" y="533401"/>
            <a:ext cx="8470900" cy="762000"/>
          </a:xfrm>
        </p:spPr>
        <p:txBody>
          <a:bodyPr wrap="square" anchor="t">
            <a:normAutofit fontScale="92500" lnSpcReduction="2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200" b="1"/>
              <a:t>Organizations are willing to respond in case of emergency in Kharkiv oblast</a:t>
            </a:r>
            <a:r>
              <a:rPr lang="uk-UA" sz="2200" b="1"/>
              <a:t>?</a:t>
            </a:r>
            <a:r>
              <a:rPr lang="en-US" sz="2200" b="1"/>
              <a:t>/</a:t>
            </a:r>
            <a:br>
              <a:rPr lang="uk-UA" sz="2200" b="1"/>
            </a:br>
            <a:r>
              <a:rPr lang="en-US" sz="2200"/>
              <a:t>У </a:t>
            </a:r>
            <a:r>
              <a:rPr lang="en-US" sz="2200" err="1"/>
              <a:t>разі</a:t>
            </a:r>
            <a:r>
              <a:rPr lang="en-US" sz="2200"/>
              <a:t> </a:t>
            </a:r>
            <a:r>
              <a:rPr lang="en-US" sz="2200" err="1"/>
              <a:t>надзвичайної</a:t>
            </a:r>
            <a:r>
              <a:rPr lang="en-US" sz="2200"/>
              <a:t> </a:t>
            </a:r>
            <a:r>
              <a:rPr lang="en-US" sz="2200" err="1"/>
              <a:t>ситуації</a:t>
            </a:r>
            <a:r>
              <a:rPr lang="en-US" sz="2200"/>
              <a:t> в </a:t>
            </a:r>
            <a:r>
              <a:rPr lang="uk-UA" sz="2200"/>
              <a:t>Харківській</a:t>
            </a:r>
            <a:r>
              <a:rPr lang="en-US" sz="2200"/>
              <a:t> </a:t>
            </a:r>
            <a:r>
              <a:rPr lang="en-US" sz="2200" err="1"/>
              <a:t>області</a:t>
            </a:r>
            <a:r>
              <a:rPr lang="en-US" sz="2200"/>
              <a:t> </a:t>
            </a:r>
            <a:r>
              <a:rPr lang="en-US" sz="2200" err="1"/>
              <a:t>готові</a:t>
            </a:r>
            <a:r>
              <a:rPr lang="en-US" sz="2200"/>
              <a:t> </a:t>
            </a:r>
            <a:r>
              <a:rPr lang="en-US" sz="2200" err="1"/>
              <a:t>реагувати</a:t>
            </a:r>
            <a:r>
              <a:rPr lang="en-US" sz="2200"/>
              <a:t> </a:t>
            </a:r>
            <a:r>
              <a:rPr lang="en-US" sz="2200" err="1"/>
              <a:t>організації</a:t>
            </a:r>
            <a:r>
              <a:rPr lang="uk-UA" sz="2200"/>
              <a:t>?</a:t>
            </a:r>
            <a:endParaRPr lang="en-US" sz="22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8063B-32C1-529B-B571-7913C24FF3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3" t="9235" r="4006" b="-298"/>
          <a:stretch/>
        </p:blipFill>
        <p:spPr>
          <a:xfrm>
            <a:off x="139700" y="1390652"/>
            <a:ext cx="3841750" cy="4178300"/>
          </a:xfrm>
          <a:prstGeom prst="rect">
            <a:avLst/>
          </a:prstGeom>
        </p:spPr>
      </p:pic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0B5BCB59-CA70-0422-8039-DE04A10E3E90}"/>
              </a:ext>
            </a:extLst>
          </p:cNvPr>
          <p:cNvSpPr/>
          <p:nvPr/>
        </p:nvSpPr>
        <p:spPr>
          <a:xfrm>
            <a:off x="4057650" y="3194050"/>
            <a:ext cx="1327150" cy="869950"/>
          </a:xfrm>
          <a:prstGeom prst="strip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26EE3A-3E60-BF58-C567-8B88F432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14" r="9653"/>
          <a:stretch/>
        </p:blipFill>
        <p:spPr>
          <a:xfrm>
            <a:off x="5461000" y="1390652"/>
            <a:ext cx="3619500" cy="1889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D5796D-11D1-BA9F-706E-4146AC00B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350" y="3375088"/>
            <a:ext cx="3619500" cy="1586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C5F1E3-2400-1AE7-3A78-A4F5DE7D4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350" y="5056785"/>
            <a:ext cx="3613150" cy="106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7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2134-0F84-C33A-6EC5-0B2A95B67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9983"/>
            <a:ext cx="8229600" cy="418089"/>
          </a:xfrm>
        </p:spPr>
        <p:txBody>
          <a:bodyPr/>
          <a:lstStyle/>
          <a:p>
            <a:r>
              <a:rPr lang="en-US" sz="2000"/>
              <a:t>Kind reminder/</a:t>
            </a:r>
            <a:r>
              <a:rPr lang="uk-UA" sz="2000"/>
              <a:t>Нагадуємо</a:t>
            </a:r>
            <a:r>
              <a:rPr lang="uk-UA" sz="2000">
                <a:sym typeface="Wingdings" panose="05000000000000000000" pitchFamily="2" charset="2"/>
              </a:rPr>
              <a:t></a:t>
            </a:r>
            <a:endParaRPr lang="en-US" sz="20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0111EB-904C-4DAB-D75F-5C95AA2111D8}"/>
              </a:ext>
            </a:extLst>
          </p:cNvPr>
          <p:cNvGrpSpPr/>
          <p:nvPr/>
        </p:nvGrpSpPr>
        <p:grpSpPr>
          <a:xfrm>
            <a:off x="281796" y="915349"/>
            <a:ext cx="3700052" cy="2513651"/>
            <a:chOff x="281796" y="796786"/>
            <a:chExt cx="3700052" cy="25136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8DD126-5B47-5966-FE36-90CEF6397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796" y="796786"/>
              <a:ext cx="3700052" cy="2103799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8C37D5FB-4123-27F9-D16A-83436995058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71424" y="2900585"/>
              <a:ext cx="920796" cy="409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rgbClr val="04314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431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431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431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431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431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431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431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4314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r>
                <a:rPr lang="en-GB" sz="1600"/>
                <a:t>PDM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755467-E545-FEC2-C5D0-C8D9345046BF}"/>
              </a:ext>
            </a:extLst>
          </p:cNvPr>
          <p:cNvGrpSpPr/>
          <p:nvPr/>
        </p:nvGrpSpPr>
        <p:grpSpPr>
          <a:xfrm>
            <a:off x="4118445" y="1185500"/>
            <a:ext cx="2087418" cy="1563496"/>
            <a:chOff x="7151551" y="4692074"/>
            <a:chExt cx="2033081" cy="1434186"/>
          </a:xfrm>
        </p:grpSpPr>
        <p:pic>
          <p:nvPicPr>
            <p:cNvPr id="11" name="Picture 10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8ECD6C13-03F8-7838-88A8-CA9720B8D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3637" y="4692074"/>
              <a:ext cx="1294000" cy="11110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E3AB6F-A293-4F7B-CC05-0A3832AD7F5C}"/>
                </a:ext>
              </a:extLst>
            </p:cNvPr>
            <p:cNvSpPr txBox="1"/>
            <p:nvPr/>
          </p:nvSpPr>
          <p:spPr>
            <a:xfrm>
              <a:off x="7151551" y="5803095"/>
              <a:ext cx="2033081" cy="3231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 b="1"/>
                <a:t>Instructions/</a:t>
              </a:r>
              <a:r>
                <a:rPr lang="uk-UA" sz="1500" b="1"/>
                <a:t>Інструкції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2A64AA0-6BCD-44F7-4AA7-B94B48396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96" y="4254662"/>
            <a:ext cx="3700052" cy="9565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B5A691F-72A4-0BC9-A9DD-07B0E687CCB2}"/>
              </a:ext>
            </a:extLst>
          </p:cNvPr>
          <p:cNvGrpSpPr/>
          <p:nvPr/>
        </p:nvGrpSpPr>
        <p:grpSpPr>
          <a:xfrm>
            <a:off x="5371476" y="2867142"/>
            <a:ext cx="4146052" cy="1650476"/>
            <a:chOff x="226844" y="3792474"/>
            <a:chExt cx="3340872" cy="2160019"/>
          </a:xfrm>
        </p:grpSpPr>
        <p:pic>
          <p:nvPicPr>
            <p:cNvPr id="18" name="Picture 17" descr="A qr code with a white background&#10;&#10;Description automatically generated">
              <a:extLst>
                <a:ext uri="{FF2B5EF4-FFF2-40B4-BE49-F238E27FC236}">
                  <a16:creationId xmlns:a16="http://schemas.microsoft.com/office/drawing/2014/main" id="{71D07D32-7AB9-605D-0133-B011DE803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44" y="3792474"/>
              <a:ext cx="1537474" cy="21600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F2230E-871F-A1FA-DAA6-335A55DB18A2}"/>
                </a:ext>
              </a:extLst>
            </p:cNvPr>
            <p:cNvSpPr txBox="1"/>
            <p:nvPr/>
          </p:nvSpPr>
          <p:spPr>
            <a:xfrm>
              <a:off x="1704777" y="3792474"/>
              <a:ext cx="186293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/>
                <a:t>indicate the relevant person in your </a:t>
              </a:r>
              <a:r>
                <a:rPr lang="en-US" sz="1600" i="1" err="1"/>
                <a:t>organisation</a:t>
              </a:r>
              <a:r>
                <a:rPr lang="en-US" sz="1600" i="1"/>
                <a:t> here./</a:t>
              </a:r>
              <a:r>
                <a:rPr lang="ru-RU" sz="1600" i="1"/>
                <a:t> </a:t>
              </a:r>
              <a:r>
                <a:rPr lang="ru-RU" sz="1600" i="1" err="1"/>
                <a:t>вкажіть</a:t>
              </a:r>
              <a:r>
                <a:rPr lang="ru-RU" sz="1600" i="1"/>
                <a:t> тут </a:t>
              </a:r>
              <a:r>
                <a:rPr lang="ru-RU" sz="1600" i="1" err="1"/>
                <a:t>відповідну</a:t>
              </a:r>
              <a:r>
                <a:rPr lang="ru-RU" sz="1600" i="1"/>
                <a:t> особу у </a:t>
              </a:r>
              <a:r>
                <a:rPr lang="ru-RU" sz="1600" i="1" err="1"/>
                <a:t>вашій</a:t>
              </a:r>
              <a:r>
                <a:rPr lang="ru-RU" sz="1600" i="1"/>
                <a:t> </a:t>
              </a:r>
              <a:r>
                <a:rPr lang="ru-RU" sz="1600" i="1" err="1"/>
                <a:t>організації</a:t>
              </a:r>
              <a:endParaRPr lang="en-US" sz="1600" i="1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E7EE8F-9F46-F85A-9132-391C29587B71}"/>
              </a:ext>
            </a:extLst>
          </p:cNvPr>
          <p:cNvCxnSpPr>
            <a:cxnSpLocks/>
          </p:cNvCxnSpPr>
          <p:nvPr/>
        </p:nvCxnSpPr>
        <p:spPr>
          <a:xfrm flipV="1">
            <a:off x="3981848" y="3429000"/>
            <a:ext cx="1389628" cy="930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6D897BC-A80B-31A9-1746-3D8A59C10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475" y="4734785"/>
            <a:ext cx="1908019" cy="15551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ADB52F-D670-09F3-1138-5DA5245A1ED8}"/>
              </a:ext>
            </a:extLst>
          </p:cNvPr>
          <p:cNvSpPr txBox="1"/>
          <p:nvPr/>
        </p:nvSpPr>
        <p:spPr>
          <a:xfrm>
            <a:off x="7281061" y="5194712"/>
            <a:ext cx="186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RAIS+ guide/</a:t>
            </a:r>
          </a:p>
          <a:p>
            <a:r>
              <a:rPr lang="en-US" sz="1600" i="1"/>
              <a:t>RAIS+ </a:t>
            </a:r>
            <a:r>
              <a:rPr lang="uk-UA" sz="1600" i="1"/>
              <a:t>посібник.</a:t>
            </a:r>
            <a:endParaRPr lang="en-US" sz="1600" i="1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CF57D3-FBE4-7373-2799-F934E305C77F}"/>
              </a:ext>
            </a:extLst>
          </p:cNvPr>
          <p:cNvCxnSpPr>
            <a:cxnSpLocks/>
          </p:cNvCxnSpPr>
          <p:nvPr/>
        </p:nvCxnSpPr>
        <p:spPr>
          <a:xfrm>
            <a:off x="3953386" y="4853337"/>
            <a:ext cx="1416522" cy="1183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CDA2808-136A-DB8F-A0E7-5EC09F432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555" y="282245"/>
            <a:ext cx="2200582" cy="246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061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3F1DB-C4F1-7A1D-74E5-EA9D19466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429"/>
            <a:ext cx="9144000" cy="566538"/>
          </a:xfrm>
        </p:spPr>
        <p:txBody>
          <a:bodyPr/>
          <a:lstStyle/>
          <a:p>
            <a:r>
              <a:rPr lang="uk-UA" sz="2400"/>
              <a:t>Обмін інформацією із департаментом ЖКХ</a:t>
            </a:r>
            <a:endParaRPr lang="en-US" sz="24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003E471-B09C-DC1F-A60B-21FEA55AA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292978"/>
              </p:ext>
            </p:extLst>
          </p:nvPr>
        </p:nvGraphicFramePr>
        <p:xfrm>
          <a:off x="1" y="1063487"/>
          <a:ext cx="11638721" cy="4927365"/>
        </p:xfrm>
        <a:graphic>
          <a:graphicData uri="http://schemas.openxmlformats.org/drawingml/2006/table">
            <a:tbl>
              <a:tblPr firstRow="1" firstCol="1" bandRow="1"/>
              <a:tblGrid>
                <a:gridCol w="884582">
                  <a:extLst>
                    <a:ext uri="{9D8B030D-6E8A-4147-A177-3AD203B41FA5}">
                      <a16:colId xmlns:a16="http://schemas.microsoft.com/office/drawing/2014/main" val="3471766997"/>
                    </a:ext>
                  </a:extLst>
                </a:gridCol>
                <a:gridCol w="804298">
                  <a:extLst>
                    <a:ext uri="{9D8B030D-6E8A-4147-A177-3AD203B41FA5}">
                      <a16:colId xmlns:a16="http://schemas.microsoft.com/office/drawing/2014/main" val="3710478243"/>
                    </a:ext>
                  </a:extLst>
                </a:gridCol>
                <a:gridCol w="1110106">
                  <a:extLst>
                    <a:ext uri="{9D8B030D-6E8A-4147-A177-3AD203B41FA5}">
                      <a16:colId xmlns:a16="http://schemas.microsoft.com/office/drawing/2014/main" val="3747087227"/>
                    </a:ext>
                  </a:extLst>
                </a:gridCol>
                <a:gridCol w="455429">
                  <a:extLst>
                    <a:ext uri="{9D8B030D-6E8A-4147-A177-3AD203B41FA5}">
                      <a16:colId xmlns:a16="http://schemas.microsoft.com/office/drawing/2014/main" val="1378002535"/>
                    </a:ext>
                  </a:extLst>
                </a:gridCol>
                <a:gridCol w="1043689">
                  <a:extLst>
                    <a:ext uri="{9D8B030D-6E8A-4147-A177-3AD203B41FA5}">
                      <a16:colId xmlns:a16="http://schemas.microsoft.com/office/drawing/2014/main" val="3827172538"/>
                    </a:ext>
                  </a:extLst>
                </a:gridCol>
                <a:gridCol w="2466903">
                  <a:extLst>
                    <a:ext uri="{9D8B030D-6E8A-4147-A177-3AD203B41FA5}">
                      <a16:colId xmlns:a16="http://schemas.microsoft.com/office/drawing/2014/main" val="2566220551"/>
                    </a:ext>
                  </a:extLst>
                </a:gridCol>
                <a:gridCol w="4873714">
                  <a:extLst>
                    <a:ext uri="{9D8B030D-6E8A-4147-A177-3AD203B41FA5}">
                      <a16:colId xmlns:a16="http://schemas.microsoft.com/office/drawing/2014/main" val="2568922210"/>
                    </a:ext>
                  </a:extLst>
                </a:gridCol>
              </a:tblGrid>
              <a:tr h="7260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Date of assessm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Damage date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Damage Type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Act of dest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Building Type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Name (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ukr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)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Link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792899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2/20/2025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5/14/2024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Перемоги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проспект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, 64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2"/>
                        </a:rPr>
                        <a:t>https://sidar.unhcr.org/address/vmdk2rjvuntxj4msbamcgfo5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093227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2/21/2025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5/12/2022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storey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Біблика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вулиця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, 19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3"/>
                        </a:rPr>
                        <a:t>https://sidar.unhcr.org/address/h3s1laze3sfyntxi909iekx4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149807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2/20/2025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11/4/2024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 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Перемоги проспект, 76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4"/>
                        </a:rPr>
                        <a:t>https://sidar.unhcr.org/address/o7rlrqn5e68w1oss62qa4pru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197486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2/20/2025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11/3/2024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Перемоги проспект, 59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5"/>
                        </a:rPr>
                        <a:t>https://sidar.unhcr.org/address/m0f5jx0shec0szv0szoerwga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1702351"/>
                  </a:ext>
                </a:extLst>
              </a:tr>
              <a:tr h="2941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2/20/2025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4/6/2024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Людвіга Свободи проспект, 57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6"/>
                        </a:rPr>
                        <a:t>https://sidar.unhcr.org/address/p0278m0vh7h5khqbmyph089n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317230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1/21/2025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11/8/2024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Академіка Павлова вулиця, 132г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7"/>
                        </a:rPr>
                        <a:t>https://sidar.unhcr.org/address/pbtgtlxg28n8yzs4nf4kgifv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192358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1/22/2025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5/12/2022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Салтівське шосе, 157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8"/>
                        </a:rPr>
                        <a:t>https://sidar.unhcr.org/address/lnwihcxo3mizptctw5pbuopv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96784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1/22/2025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 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Private estates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Володимира Івасюка вулиця, 45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9"/>
                        </a:rPr>
                        <a:t>https://sidar.unhcr.org/address/oadxek9u6zhkhr9lgcsq1ju6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622860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2/14/2025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4/21/2022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Тракторобудівників проспект, 87-А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10"/>
                        </a:rPr>
                        <a:t>https://sidar.unhcr.org/address/jq5wdv61dcz6rcw41haojcp8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14970"/>
                  </a:ext>
                </a:extLst>
              </a:tr>
              <a:tr h="4144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1/21/2025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11/8/2024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Significant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Академіка Павлова вулиця, 134/16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11"/>
                        </a:rPr>
                        <a:t>https://sidar.unhcr.org/address/x8j41o9ztuig61dk18tusycl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223988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2/7/2025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8/30/2024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 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Біблика вулиця, 2-Д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12"/>
                        </a:rPr>
                        <a:t>https://sidar.unhcr.org/address/wbjq39vlvew0i6qgvm40mls6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891894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1/22/2025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11/13/2024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Ковалівська вулиця, 11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13"/>
                        </a:rPr>
                        <a:t>https://sidar.unhcr.org/address/xzv4lytvuq6plslkzkejb6d6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067723"/>
                  </a:ext>
                </a:extLst>
              </a:tr>
              <a:tr h="2171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1/22/2025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4/15/2022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Салтівське шосе, 159/84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14"/>
                        </a:rPr>
                        <a:t>https://sidar.unhcr.org/address/vdwuv3hvedvb5w0lxp6wec7d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319199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1/22/2025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5/2/2022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Владислава Зубенка вулиця, 80а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15"/>
                        </a:rPr>
                        <a:t>https://sidar.unhcr.org/address/itt5iugy3iefgnam4m5lx4fs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167780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1/22/2025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7/6/2022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Partial damage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Yes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Multi-storey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Гвардійців-Широнінців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вулиця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, 5б</a:t>
                      </a: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  <a:hlinkClick r:id="rId16"/>
                        </a:rPr>
                        <a:t>https://sidar.unhcr.org/address/jhxqalpyckgl9959sjd5xzlj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836" marR="598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681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040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3F1DB-C4F1-7A1D-74E5-EA9D19466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429"/>
            <a:ext cx="9144000" cy="566538"/>
          </a:xfrm>
        </p:spPr>
        <p:txBody>
          <a:bodyPr/>
          <a:lstStyle/>
          <a:p>
            <a:r>
              <a:rPr lang="uk-UA" sz="2400"/>
              <a:t>Обмін інформацією із департаментом ЖКХ</a:t>
            </a:r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4A65F-5B3A-92FC-8669-3C0A4A59A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828"/>
            <a:ext cx="9144000" cy="522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69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3CFFE-1FA0-A6F5-7CDB-E4E33B82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5512"/>
          </a:xfrm>
        </p:spPr>
        <p:txBody>
          <a:bodyPr/>
          <a:lstStyle/>
          <a:p>
            <a:r>
              <a:rPr lang="en-GB" sz="2800"/>
              <a:t>Activity Matrix 2025</a:t>
            </a:r>
            <a:br>
              <a:rPr lang="en-GB" sz="2800"/>
            </a:br>
            <a:r>
              <a:rPr lang="uk-UA" sz="2800"/>
              <a:t>Матриця видів діяльності 2025</a:t>
            </a:r>
            <a:endParaRPr lang="en-GB" sz="28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1EAC20-59C8-8A65-A923-FA72DCFE6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123" y="1187864"/>
            <a:ext cx="8229600" cy="5001925"/>
          </a:xfrm>
        </p:spPr>
      </p:pic>
    </p:spTree>
    <p:extLst>
      <p:ext uri="{BB962C8B-B14F-4D97-AF65-F5344CB8AC3E}">
        <p14:creationId xmlns:p14="http://schemas.microsoft.com/office/powerpoint/2010/main" val="1918020732"/>
      </p:ext>
    </p:extLst>
  </p:cSld>
  <p:clrMapOvr>
    <a:masterClrMapping/>
  </p:clrMapOvr>
</p:sld>
</file>

<file path=ppt/theme/theme1.xml><?xml version="1.0" encoding="utf-8"?>
<a:theme xmlns:a="http://schemas.openxmlformats.org/drawingml/2006/main" name="Shelter Cluster Powerpoint Template V 1 0 - MYN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C16D68AE530649AD04F160AE81F5D8" ma:contentTypeVersion="17" ma:contentTypeDescription="Create a new document." ma:contentTypeScope="" ma:versionID="2846e970410b299da6f2aa6aaa1304aa">
  <xsd:schema xmlns:xsd="http://www.w3.org/2001/XMLSchema" xmlns:xs="http://www.w3.org/2001/XMLSchema" xmlns:p="http://schemas.microsoft.com/office/2006/metadata/properties" xmlns:ns2="4754fb44-5402-4ac7-8c13-101c83d570b3" xmlns:ns3="792813d3-0c35-4822-bb5f-acd9072808d5" targetNamespace="http://schemas.microsoft.com/office/2006/metadata/properties" ma:root="true" ma:fieldsID="7a1c435c9f361aca5113edcbdc77df5e" ns2:_="" ns3:_="">
    <xsd:import namespace="4754fb44-5402-4ac7-8c13-101c83d570b3"/>
    <xsd:import namespace="792813d3-0c35-4822-bb5f-acd9072808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Comment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4fb44-5402-4ac7-8c13-101c83d570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omment" ma:index="10" nillable="true" ma:displayName="Comment" ma:format="Dropdown" ma:internalName="Comment">
      <xsd:simpleType>
        <xsd:restriction base="dms:Note">
          <xsd:maxLength value="255"/>
        </xsd:restriction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5f3f4cc-79b9-4d17-b8fa-dd7577b1fb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4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813d3-0c35-4822-bb5f-acd9072808d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6cb63e9-f0be-42a3-86d0-fd42cf37ee3f}" ma:internalName="TaxCatchAll" ma:showField="CatchAllData" ma:web="792813d3-0c35-4822-bb5f-acd9072808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4754fb44-5402-4ac7-8c13-101c83d570b3" xsi:nil="true"/>
    <TaxCatchAll xmlns="792813d3-0c35-4822-bb5f-acd9072808d5" xsi:nil="true"/>
    <lcf76f155ced4ddcb4097134ff3c332f xmlns="4754fb44-5402-4ac7-8c13-101c83d570b3">
      <Terms xmlns="http://schemas.microsoft.com/office/infopath/2007/PartnerControls"/>
    </lcf76f155ced4ddcb4097134ff3c332f>
    <SharedWithUsers xmlns="792813d3-0c35-4822-bb5f-acd9072808d5">
      <UserInfo>
        <DisplayName>Maksym Davidich</DisplayName>
        <AccountId>95</AccountId>
        <AccountType/>
      </UserInfo>
      <UserInfo>
        <DisplayName>Valeria Panina</DisplayName>
        <AccountId>180</AccountId>
        <AccountType/>
      </UserInfo>
      <UserInfo>
        <DisplayName>Behrooz Taleb</DisplayName>
        <AccountId>23</AccountId>
        <AccountType/>
      </UserInfo>
    </SharedWithUsers>
    <Date xmlns="4754fb44-5402-4ac7-8c13-101c83d570b3" xsi:nil="true"/>
  </documentManagement>
</p:properties>
</file>

<file path=customXml/itemProps1.xml><?xml version="1.0" encoding="utf-8"?>
<ds:datastoreItem xmlns:ds="http://schemas.openxmlformats.org/officeDocument/2006/customXml" ds:itemID="{391C99ED-8097-42AE-8D17-FD5956B65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2425B9-33A1-4E08-9ACC-8A8CAC98A9FE}">
  <ds:schemaRefs>
    <ds:schemaRef ds:uri="4754fb44-5402-4ac7-8c13-101c83d570b3"/>
    <ds:schemaRef ds:uri="792813d3-0c35-4822-bb5f-acd9072808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8CFE8A3-D1BA-4E1B-913B-A4EFEFC7CF88}">
  <ds:schemaRefs>
    <ds:schemaRef ds:uri="4754fb44-5402-4ac7-8c13-101c83d570b3"/>
    <ds:schemaRef ds:uri="792813d3-0c35-4822-bb5f-acd9072808d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2406</Words>
  <Application>Microsoft Office PowerPoint</Application>
  <PresentationFormat>On-screen Show (4:3)</PresentationFormat>
  <Paragraphs>459</Paragraphs>
  <Slides>24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Aptos Narrow</vt:lpstr>
      <vt:lpstr>Arial</vt:lpstr>
      <vt:lpstr>Calibri</vt:lpstr>
      <vt:lpstr>Calibri Light</vt:lpstr>
      <vt:lpstr>Segoe UI</vt:lpstr>
      <vt:lpstr>Verdana</vt:lpstr>
      <vt:lpstr>Wingdings</vt:lpstr>
      <vt:lpstr>WordVisiCarriageReturn_MSFontService</vt:lpstr>
      <vt:lpstr>Shelter Cluster Powerpoint Template V 1 0 - MYN</vt:lpstr>
      <vt:lpstr>Custom Design</vt:lpstr>
      <vt:lpstr>Kharkiv Shelter Cluster Meeting</vt:lpstr>
      <vt:lpstr>Make your presence known/ Я тут був(була)</vt:lpstr>
      <vt:lpstr>Agenda/Порядок денний</vt:lpstr>
      <vt:lpstr>WE updates from last meeting/Оновлення щодо вінтеризації з минулої зустрічі</vt:lpstr>
      <vt:lpstr>Stock Mapping</vt:lpstr>
      <vt:lpstr>Kind reminder/Нагадуємо</vt:lpstr>
      <vt:lpstr>Обмін інформацією із департаментом ЖКХ</vt:lpstr>
      <vt:lpstr>Обмін інформацією із департаментом ЖКХ</vt:lpstr>
      <vt:lpstr>Activity Matrix 2025 Матриця видів діяльності 2025</vt:lpstr>
      <vt:lpstr>Activity Matrix 2025 Матриця видів діяльності 2025</vt:lpstr>
      <vt:lpstr>Summary of activities in 2024 Підсумки діяльності 2024</vt:lpstr>
      <vt:lpstr>Non-compliance of data added to SIDAR Невідповідність даних доданих до SIDAR</vt:lpstr>
      <vt:lpstr>Humanitarian Non-Structural Repairs vs Heavy Repairs Відмінності між ремонтами I-ї та ІІ-ї категорії</vt:lpstr>
      <vt:lpstr>Humanitarian Non-Structural Repairs vs Heavy Repairs Відмінності між ремонтами I-ї та ІІ-ї категорії</vt:lpstr>
      <vt:lpstr>Humanitarian Non-Structural Repairs vs Heavy Repairs Відмінності між ремонтами I-ї та ІІ-ї категорії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links/Корисні посилання</vt:lpstr>
      <vt:lpstr>Presentation of the Relief Coordination Centre (RCC) information product - dashboard of the project “Sustainable Settlement Assessment”   Презентація інформаційного продукту НУО "Координаційний гуманітарний центр" (КГЦ) - дашборд проєкту "Інструмент оцінки спроможності сталого розвитку населених пунктів"</vt:lpstr>
      <vt:lpstr>RAIS+ updates/ Оновлення RAIS+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Wynveen</dc:creator>
  <cp:lastModifiedBy>Valeria Panina</cp:lastModifiedBy>
  <cp:revision>1</cp:revision>
  <dcterms:modified xsi:type="dcterms:W3CDTF">2025-04-11T14:54:25Z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0x01010023C16D68AE530649AD04F160AE81F5D8</vt:lpwstr>
  </property>
  <property fmtid="{D5CDD505-2E9C-101B-9397-08002B2CF9AE}" pid="3" name="MediaServiceImageTags">
    <vt:lpwstr/>
  </property>
</Properties>
</file>